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7" r:id="rId2"/>
    <p:sldId id="258" r:id="rId3"/>
    <p:sldId id="262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5F211-1998-48B0-8D64-237622A0FDFE}" v="30" dt="2021-03-04T15:06:11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068" y="420"/>
      </p:cViewPr>
      <p:guideLst/>
    </p:cSldViewPr>
  </p:slideViewPr>
  <p:outlineViewPr>
    <p:cViewPr>
      <p:scale>
        <a:sx n="33" d="100"/>
        <a:sy n="33" d="100"/>
      </p:scale>
      <p:origin x="0" y="-58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02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91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6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3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3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8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5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3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4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0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4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C08C-0297-4FC3-86A8-A5998D56B89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C8696E-C09D-4B1D-BF1B-71DFE3952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42036C-39C7-45F8-BFCD-7CB42D4682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279" y="967417"/>
            <a:ext cx="3778870" cy="3943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Rights of Way Improvement Plan  -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Action Plan Update 2020-2022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21D2F-0D02-43F8-8FC8-B5635844D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r="32941" b="-1"/>
          <a:stretch/>
        </p:blipFill>
        <p:spPr bwMode="auto">
          <a:xfrm rot="5400000">
            <a:off x="6460261" y="612400"/>
            <a:ext cx="3895968" cy="564050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98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D095-8676-4091-9E41-3CAECF4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b="1" dirty="0"/>
              <a:t>Theme 1 – A well maintained network</a:t>
            </a:r>
            <a:br>
              <a:rPr lang="en-GB" sz="20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6339-EBC5-41A7-9D5D-550EF4799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Work so far…..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Now have a Priority Path Clearance contract funded by LTP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One off Winter clearance contract funded by DfT – widening well used paths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Ongoing removal of stiles especially on the ECP and as part of new developments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GIS survey almost finished </a:t>
            </a:r>
          </a:p>
          <a:p>
            <a:pPr lvl="1"/>
            <a:r>
              <a:rPr lang="en-GB" sz="1400" dirty="0"/>
              <a:t> mapping the true lines of paths</a:t>
            </a:r>
          </a:p>
          <a:p>
            <a:pPr lvl="1"/>
            <a:r>
              <a:rPr lang="en-GB" sz="1400" dirty="0"/>
              <a:t>Surveying the path surface type and conditions</a:t>
            </a:r>
          </a:p>
          <a:p>
            <a:pPr lvl="1"/>
            <a:r>
              <a:rPr lang="en-GB" sz="1400" dirty="0"/>
              <a:t>Compiling a database of assets and their conditions</a:t>
            </a:r>
            <a:endParaRPr lang="en-GB" sz="200" dirty="0"/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F1D8E-3572-44F4-A6EF-70DA39432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u="sng" dirty="0"/>
              <a:t>Objectives</a:t>
            </a:r>
          </a:p>
          <a:p>
            <a:endParaRPr lang="en-GB" u="sng" dirty="0"/>
          </a:p>
          <a:p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about the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prioritising safety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 of greatest need </a:t>
            </a:r>
          </a:p>
          <a:p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grass, outdoor, sky, field&#10;">
            <a:extLst>
              <a:ext uri="{FF2B5EF4-FFF2-40B4-BE49-F238E27FC236}">
                <a16:creationId xmlns:a16="http://schemas.microsoft.com/office/drawing/2014/main" id="{5BF748C6-344E-47F0-807B-E3FDFED73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r="20353"/>
          <a:stretch/>
        </p:blipFill>
        <p:spPr>
          <a:xfrm>
            <a:off x="-594804" y="1576840"/>
            <a:ext cx="3184016" cy="44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 showing footpath from The Street, Stoke to Mallard Way, Lower Stoke&#10;">
            <a:extLst>
              <a:ext uri="{FF2B5EF4-FFF2-40B4-BE49-F238E27FC236}">
                <a16:creationId xmlns:a16="http://schemas.microsoft.com/office/drawing/2014/main" id="{07C1CD56-A8AB-4716-9981-E857EF249ECB}"/>
              </a:ext>
            </a:extLst>
          </p:cNvPr>
          <p:cNvPicPr/>
          <p:nvPr/>
        </p:nvPicPr>
        <p:blipFill rotWithShape="1">
          <a:blip r:embed="rId2"/>
          <a:srcRect b="74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28B46-70C3-4A2C-941F-B3273DD6F6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2924" y="-1280890"/>
            <a:ext cx="8911687" cy="12808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Map showing footpath from The Street, Stoke to Mallard Way, Lower Stoke</a:t>
            </a:r>
          </a:p>
        </p:txBody>
      </p:sp>
    </p:spTree>
    <p:extLst>
      <p:ext uri="{BB962C8B-B14F-4D97-AF65-F5344CB8AC3E}">
        <p14:creationId xmlns:p14="http://schemas.microsoft.com/office/powerpoint/2010/main" val="4457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lic footpath sign">
            <a:extLst>
              <a:ext uri="{FF2B5EF4-FFF2-40B4-BE49-F238E27FC236}">
                <a16:creationId xmlns:a16="http://schemas.microsoft.com/office/drawing/2014/main" id="{DE56C22E-26BC-4A98-886D-1FA437BDA6B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r="-3" b="18630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4" name="Picture 3" descr="wooden stile">
            <a:extLst>
              <a:ext uri="{FF2B5EF4-FFF2-40B4-BE49-F238E27FC236}">
                <a16:creationId xmlns:a16="http://schemas.microsoft.com/office/drawing/2014/main" id="{045F8C4A-C750-4186-B4C6-9EA8E4435C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7" r="1" b="12164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3" name="Picture 2" descr="green metal gate">
            <a:extLst>
              <a:ext uri="{FF2B5EF4-FFF2-40B4-BE49-F238E27FC236}">
                <a16:creationId xmlns:a16="http://schemas.microsoft.com/office/drawing/2014/main" id="{A27D5D59-533F-424B-B65C-9B8D276E2E5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5" r="2" b="32150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B7A6A96-6DAE-46FA-B56A-25BD50BF1D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2924" y="-1280890"/>
            <a:ext cx="8911687" cy="12808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Images of gate styles</a:t>
            </a:r>
          </a:p>
        </p:txBody>
      </p:sp>
    </p:spTree>
    <p:extLst>
      <p:ext uri="{BB962C8B-B14F-4D97-AF65-F5344CB8AC3E}">
        <p14:creationId xmlns:p14="http://schemas.microsoft.com/office/powerpoint/2010/main" val="119492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D095-8676-4091-9E41-3CAECF4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b="1" dirty="0"/>
              <a:t>Theme 2 – An evolving network</a:t>
            </a:r>
            <a:br>
              <a:rPr lang="en-GB" sz="20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6339-EBC5-41A7-9D5D-550EF4799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Work to date….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Working with the HIF team to ensure PRoW access is retained, improved and expanded, especially for equestrians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Looking to identify missing links and dead end paths and work with wards, parishes and landowners to solve them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Discovering  and compiling a list of where people have walked during the last year to better identify popular and new routes</a:t>
            </a:r>
          </a:p>
          <a:p>
            <a:endParaRPr lang="en-GB" sz="1800" dirty="0"/>
          </a:p>
          <a:p>
            <a:r>
              <a:rPr lang="en-GB" sz="1800" dirty="0"/>
              <a:t>Actively seeking improvements to path through and near new developments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F1D8E-3572-44F4-A6EF-70DA39432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u="sng" dirty="0"/>
              <a:t>Objectives</a:t>
            </a: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about : </a:t>
            </a:r>
          </a:p>
          <a:p>
            <a:endParaRPr lang="en-GB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Improvements through development</a:t>
            </a:r>
          </a:p>
        </p:txBody>
      </p:sp>
      <p:pic>
        <p:nvPicPr>
          <p:cNvPr id="8" name="Picture 7" descr="A dirt path with a fence and trees in the background">
            <a:extLst>
              <a:ext uri="{FF2B5EF4-FFF2-40B4-BE49-F238E27FC236}">
                <a16:creationId xmlns:a16="http://schemas.microsoft.com/office/drawing/2014/main" id="{7FAB5E65-DE50-4106-A4AC-B86016236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413" y="-16778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D095-8676-4091-9E41-3CAECF4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b="1" dirty="0"/>
              <a:t>Theme 3 – Serving Medway’s needs</a:t>
            </a:r>
            <a:br>
              <a:rPr lang="en-GB" sz="20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6339-EBC5-41A7-9D5D-550EF4799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Achievements so far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We have updated the PRoW webpages ensuring the site is accessible, has more links, more downloads and most importantly a direct link to report problems on the network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We have worked with Waste Services and external partners to organise beach cleans near PRoW and more dog bins in Allhallows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We have worked with Bird wise to produce signage to educate users of the sensitivities of locations on the ECP</a:t>
            </a:r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F1D8E-3572-44F4-A6EF-70DA39432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u="sng" dirty="0"/>
              <a:t>Objectives </a:t>
            </a:r>
          </a:p>
          <a:p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These are all about:</a:t>
            </a:r>
          </a:p>
          <a:p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Accessible resources</a:t>
            </a:r>
          </a:p>
          <a:p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Environmental partnerships</a:t>
            </a:r>
          </a:p>
        </p:txBody>
      </p:sp>
      <p:pic>
        <p:nvPicPr>
          <p:cNvPr id="6" name="Picture 5" descr="A picture containing grass and sky at the water's edge">
            <a:extLst>
              <a:ext uri="{FF2B5EF4-FFF2-40B4-BE49-F238E27FC236}">
                <a16:creationId xmlns:a16="http://schemas.microsoft.com/office/drawing/2014/main" id="{6B9EE65D-29F0-4168-9BE6-EEAC68361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71" r="53822"/>
          <a:stretch/>
        </p:blipFill>
        <p:spPr>
          <a:xfrm>
            <a:off x="-4077890" y="1242135"/>
            <a:ext cx="65528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9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D095-8676-4091-9E41-3CAECF4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b="1" dirty="0"/>
              <a:t>Theme 4 – Effective delivery</a:t>
            </a:r>
            <a:br>
              <a:rPr lang="en-GB" sz="20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6339-EBC5-41A7-9D5D-550EF4799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Work so far…..</a:t>
            </a:r>
          </a:p>
          <a:p>
            <a:r>
              <a:rPr lang="en-GB" sz="1800" dirty="0"/>
              <a:t>We are compiling a list from the Ramblers and BHS to allow us to look into any missing ways before 2026 cut off date</a:t>
            </a:r>
          </a:p>
          <a:p>
            <a:r>
              <a:rPr lang="en-GB" sz="1800" dirty="0"/>
              <a:t>We have added new categories to our online reporting system so we can analyse our most common issues, where they are  and develop a priority matrix for dealing with complaints</a:t>
            </a:r>
          </a:p>
          <a:p>
            <a:r>
              <a:rPr lang="en-GB" sz="1800" dirty="0"/>
              <a:t>With the help of our Technical Officer we have improved our Face book offering and quadrupled engagement on the site</a:t>
            </a:r>
          </a:p>
          <a:p>
            <a:r>
              <a:rPr lang="en-GB" sz="1800" dirty="0"/>
              <a:t>We have helped the LAF develop a new website and logo but  we do need your ongoing help in keeping it current and engaging</a:t>
            </a:r>
          </a:p>
          <a:p>
            <a:r>
              <a:rPr lang="en-GB" sz="1800" dirty="0"/>
              <a:t>We have been busy providing new tools, replacing tools and looking for other ways to help and increase our volunteer base.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F1D8E-3572-44F4-A6EF-70DA39432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u="sng" dirty="0"/>
              <a:t>Objectives</a:t>
            </a: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all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Updating Definitive Map and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A customer focused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Maximising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Partnerships</a:t>
            </a:r>
          </a:p>
        </p:txBody>
      </p:sp>
      <p:pic>
        <p:nvPicPr>
          <p:cNvPr id="5" name="Picture 4" descr="A picture containing tree, outdoor, plant&#10;">
            <a:extLst>
              <a:ext uri="{FF2B5EF4-FFF2-40B4-BE49-F238E27FC236}">
                <a16:creationId xmlns:a16="http://schemas.microsoft.com/office/drawing/2014/main" id="{28FF5D88-4DE3-4D3D-837B-1F0090E3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494" y="0"/>
            <a:ext cx="3841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105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447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Rights of Way Improvement Plan  -  Action Plan Update 2020-2022</vt:lpstr>
      <vt:lpstr>Theme 1 – A well maintained network </vt:lpstr>
      <vt:lpstr>Map showing footpath from The Street, Stoke to Mallard Way, Lower Stoke</vt:lpstr>
      <vt:lpstr>Images of gate styles</vt:lpstr>
      <vt:lpstr>Theme 2 – An evolving network </vt:lpstr>
      <vt:lpstr>Theme 3 – Serving Medway’s needs </vt:lpstr>
      <vt:lpstr>Theme 4 – Effective delivery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behn, annmarie</dc:creator>
  <cp:lastModifiedBy>offord, robyn</cp:lastModifiedBy>
  <cp:revision>2</cp:revision>
  <dcterms:created xsi:type="dcterms:W3CDTF">2021-03-04T15:07:48Z</dcterms:created>
  <dcterms:modified xsi:type="dcterms:W3CDTF">2021-04-14T13:53:50Z</dcterms:modified>
</cp:coreProperties>
</file>