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5" d="100"/>
          <a:sy n="105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A8DB-E631-4710-9A32-E3434AB87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7946E-6D51-4A9F-A535-345FEAB5C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9870-E9CB-4374-808C-1F2D92C5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107D-B85D-4F2B-9546-96609930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99843-9709-4748-B224-EEB713CE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25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05B5-A177-4DC6-966D-06B9535E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F9838-E6E9-46F8-B900-BF4179DB0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E6-B01B-4FE5-9358-0B0568F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18AFE-F1FD-4AD5-87FE-5606966E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9D654-9805-46F4-ABEC-E88C4E49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0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7133A-E66A-46E1-B58E-B3CFC58E4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47D59-E12E-4930-88ED-0235C6023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8527E-C30A-4BCA-A09A-C3752DA5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47828-FAB1-4ABE-A82D-9289FD16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1834B-83DC-4AA2-A700-9BB152A9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2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EC70-B497-43A3-8A0A-4960C900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A8725-C0EC-453D-BBBC-2459393EF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CEAE-22F9-4702-8556-65CE602C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8C625-501D-47FC-9F1A-1FEB3FAF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FB72E-CC7F-49EE-8658-3FEA703C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A715-F1BB-4787-AB77-27D3565C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236EF-3784-448C-A223-097ABF2EB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333CB-9AF4-4A43-A452-89010D75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CB4D7-9F7A-4D0A-AF18-CEC63ECF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9F499-9785-4DC8-AEF7-B2E7EDC5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6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CA64-F4EC-46CE-93FD-280DB77C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B76D-0CD4-4234-8E00-7F68D8EDC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1A2D7-4C0D-4C75-892E-862554619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7867D-484F-4EE2-9CA2-8F9855EA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626DB-1FB4-42DA-A8E0-50EDF03D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0D9B5-E683-4D44-A949-86EE4F8D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08DA-4E92-435A-9E11-2843684C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D86AF-1C44-46D6-9D72-1EFFA768C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88845-4B29-4436-83D9-570F99AD4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581CC-B335-4DE3-B683-837B525B8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84113-5BDD-4452-BD1F-87D33BD11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70AD4-3D2B-45A7-9C93-4F58593A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D1524-A763-4A46-AF8C-1743A40B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CA04D-FAC1-4BA5-A1AC-9A9B93F9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5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B53F-7418-47FE-ABB7-715F6E82E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4CDD4-C19D-4E07-ADA3-62201D3B6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0FC5E-D99C-4E70-8E4E-7DAF561D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EECC6-704F-4303-ACDE-7AA46719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82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622B8-E441-489E-A1A8-91A78CCB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3D5A4-3619-468D-A1EE-D76AC00C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BAE19-C5C7-4BB3-8573-6835AE9D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59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068A-1BD7-4280-AFBF-2A6E92E2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F67CF-94FD-469C-BA97-34646D6C3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CD7AC-CE2D-47B6-8E46-DBFB964B6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CE85F-EC4D-45D5-8957-393C1D7FF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717F4-26F4-4E05-BDE9-65B02974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C1915-DEF4-457E-8A37-EE4D0A42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2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D8B3-8284-439B-9246-6D25018A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1B25A-0D22-479A-9E8B-DE83E30F8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C1284-BCEE-4E98-95FF-F0327B103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EF6DD-1C53-40DF-BD0C-5FB3D33E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97D1C-34DB-4B17-9734-090FDF9C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D0C74-F319-4CB6-A35E-6ACFEA30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2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C678B-F60F-47EF-B115-51410EF9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54FDA-3D49-4FC5-9118-CD6D0DBF8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546BE-E541-474A-8A4C-5F3883A97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0801-A1D5-4C1C-976C-1DEDFE4B9854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136A1-3228-4C69-9627-7979F0462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166BC-85BE-4634-BDD9-443D17742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DA8A-91EA-4B40-A5DE-713970FCD5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576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The England Coastal Path 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Once completed, it will be the longest, continuous, coastal trail in the world</a:t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4" name="Content Placeholder 3" descr="Map of england coast path - stretch progres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6" y="1253331"/>
            <a:ext cx="3788922" cy="5248673"/>
          </a:xfrm>
        </p:spPr>
      </p:pic>
      <p:pic>
        <p:nvPicPr>
          <p:cNvPr id="3" name="Picture 2" descr="map showing the new england coastal path">
            <a:extLst>
              <a:ext uri="{FF2B5EF4-FFF2-40B4-BE49-F238E27FC236}">
                <a16:creationId xmlns:a16="http://schemas.microsoft.com/office/drawing/2014/main" id="{32E6FDD5-86C0-44E0-BC35-BA1B809C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053" y="1253331"/>
            <a:ext cx="7222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D21D-EC08-48DF-8363-F8C645EF8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79" y="343949"/>
            <a:ext cx="10522721" cy="42517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Thames Path Extension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2A0A0-E24C-41A6-98F0-72D222007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 descr="map showing the Thames Path Extension">
            <a:extLst>
              <a:ext uri="{FF2B5EF4-FFF2-40B4-BE49-F238E27FC236}">
                <a16:creationId xmlns:a16="http://schemas.microsoft.com/office/drawing/2014/main" id="{0856CEDF-E4EA-4C70-9B37-3FA93DBCB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62" y="769121"/>
            <a:ext cx="11443476" cy="58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0842-6758-4A00-B23B-A1D5F0637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056" y="0"/>
            <a:ext cx="10460598" cy="87956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England Coast Path Grain to Cliffe</a:t>
            </a:r>
          </a:p>
        </p:txBody>
      </p:sp>
      <p:pic>
        <p:nvPicPr>
          <p:cNvPr id="20" name="Picture 19" descr="signpost showing green sign reading england coast path">
            <a:extLst>
              <a:ext uri="{FF2B5EF4-FFF2-40B4-BE49-F238E27FC236}">
                <a16:creationId xmlns:a16="http://schemas.microsoft.com/office/drawing/2014/main" id="{B7A16BBD-95F2-4846-8789-39299005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44" y="958006"/>
            <a:ext cx="4360272" cy="5576738"/>
          </a:xfrm>
          <a:prstGeom prst="rect">
            <a:avLst/>
          </a:prstGeom>
        </p:spPr>
      </p:pic>
      <p:pic>
        <p:nvPicPr>
          <p:cNvPr id="24" name="Picture 23" descr="gate across the england coast path&#10;">
            <a:extLst>
              <a:ext uri="{FF2B5EF4-FFF2-40B4-BE49-F238E27FC236}">
                <a16:creationId xmlns:a16="http://schemas.microsoft.com/office/drawing/2014/main" id="{1B16AA8A-B611-4492-93BF-C6A697766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19" y="958006"/>
            <a:ext cx="7325050" cy="48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31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The England Coastal Path  Once completed, it will be the longest, continuous, coastal trail in the world </vt:lpstr>
      <vt:lpstr>Thames Path Extension</vt:lpstr>
      <vt:lpstr>England Coast Path Grain to Cliffe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adam</dc:creator>
  <cp:lastModifiedBy>offord, robyn</cp:lastModifiedBy>
  <cp:revision>10</cp:revision>
  <dcterms:created xsi:type="dcterms:W3CDTF">2021-01-12T16:09:46Z</dcterms:created>
  <dcterms:modified xsi:type="dcterms:W3CDTF">2021-04-14T14:02:47Z</dcterms:modified>
</cp:coreProperties>
</file>