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71" d="100"/>
          <a:sy n="71" d="100"/>
        </p:scale>
        <p:origin x="333"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20/05/2024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20/05/2024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Dartford, Gravesham and Swanley</a:t>
            </a:r>
          </a:p>
        </p:txBody>
      </p:sp>
      <p:sp>
        <p:nvSpPr>
          <p:cNvPr id="3" name="Version Number"/>
          <p:cNvSpPr>
            <a:spLocks noGrp="1"/>
          </p:cNvSpPr>
          <p:nvPr>
            <p:ph sz="quarter" idx="14"/>
          </p:nvPr>
        </p:nvSpPr>
        <p:spPr>
          <a:xfrm>
            <a:off x="2555776" y="0"/>
            <a:ext cx="6588224" cy="259345"/>
          </a:xfrm>
        </p:spPr>
        <p:txBody>
          <a:bodyPr/>
          <a:lstStyle/>
          <a:p>
            <a:r>
              <a:t>Version 5</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population pyramid shows the age profile of Dartford, Gravesham and Swanley HCP. The total population of Dartford, Gravesham and Swanley HCP is 301,957. In Dartford, Gravesham and Swanley HCP, 19.7% of children are aged under 15 compared to 16.3% in England. In Dartford, Gravesham and Swanley HCP, 64.2% of people are aged 15 to 64 compared to 66.0% in England. In Dartford, Gravesham and Swanley HCP, 16.1% of people are aged 65 and over compared to 17.8% in England. Source: NHS Digital. Patients Registered at a GP Practice. Feb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Dartford, Gravesham and Swanley HCP is expected to change between 2018 and 2035 by age group. In Dartford, Gravesham and Swanley HCP, between 2018 and 2035, the population is projected to change by 2.8% in 0 to 14 year olds, 23.8% in 15 to 24 year olds, 2.3% in 25 to 44 year olds, 15.8% in 45 to 64 year olds, 29.6% in 65 to 84 year olds, and 42.5%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bar plot shows the population by ethnicity from the January 2022 School Census for Dartford, Gravesham and Swanley HCP compared to Kent and Medway ICS. In Dartford, Gravesham and Swanley HCP, 55.6% of the population were from the White British ethnic group compared to 72.3% in Kent and Medway ICS. In Dartford, Gravesham and Swanley HCP, 10.5% of the population were from the White other ethnic group compared to 8.2% in Kent and Medway ICS. In Dartford, Gravesham and Swanley HCP, 8.4% of the population were from the Mixed ethnic group compared to 6.5% in Kent and Medway ICS. In Dartford, Gravesham and Swanley HCP, 11.4% of the population were from the Asian ethnic group compared to 5.4% in Kent and Medway ICS. In Dartford, Gravesham and Swanley HCP, 11.1% of the population were from the Black ethnic group compared to 5% in Kent and Medway ICS. In Dartford, Gravesham and Swanley HCP, 1.8%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Dartford, Gravesham and Swanley HCP compared to Kent and Medway ICS. In Dartford, Gravesham and Swanley HCP, 68.5% of the population were from the White British/Irish ethnic group compared to 83.1% in Kent and Medway ICS. In Dartford, Gravesham and Swanley HCP, 7% of the population were from the White other ethnic group compared to 5.5% in Kent and Medway ICS. In Dartford, Gravesham and Swanley HCP, 2.9% of the population were from the Mixed ethnic group compared to 2.4% in Kent and Medway ICS. In Dartford, Gravesham and Swanley HCP, 10.5% of the population were from the Asian ethnic group compared to 4.7% in Kent and Medway ICS. In Dartford, Gravesham and Swanley HCP, 8.6% of the population were from the Black ethnic group compared to 3.1% in Kent and Medway ICS. In Dartford, Gravesham and Swanley HCP, 2.5%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descr="The map shows the distribution of the Index of Multiple Deprivation (IMD) 2019 by LSOA in Dartford, Gravesham and Swanley HCP. In Dartford, Gravesham and Swanley HCP, 3 (or 2%) of 150 LSOAs are in the most deprived 10% of areas nationally. These most deprived LSOAs can be found in the following wards: Northfleet North; Temple Hill; Westcourt.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67. The value for Kent and Medway ICS was 68, which is better compared to England. The value for Dartford, Gravesham and Swanley HCP was 69, which is better compared to England. The value for Dartford was 71, which is better compared to England. The value for Gravesham was 6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 years, up to 2022/23. In Dartford, Gravesham and Swanley HCP, the value was 66 in 2021/22 and 69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46. The value for Kent and Medway ICS was 46, which is similar compared to England. The value for Dartford, Gravesham and Swanley HCP was 48, which is similar compared to England. The value for Dartford was 50, which is better compared to England. The value for Gravesham was 4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52 in 2019/20 and 48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Dartford, Gravesham and Swanley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graphicFrame>
        <p:nvGraphicFramePr>
          <p:cNvPr id="5" name="Table 1" descr="Indicator table 1."/>
          <p:cNvGraphicFramePr>
            <a:graphicFrameLocks noGrp="1"/>
          </p:cNvGraphicFramePr>
          <p:nvPr>
            <p:extLst>
              <p:ext uri="{D42A27DB-BD31-4B8C-83A1-F6EECF244321}">
                <p14:modId xmlns:p14="http://schemas.microsoft.com/office/powerpoint/2010/main" val="3259278402"/>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table 2."/>
          <p:cNvGraphicFramePr>
            <a:graphicFrameLocks noGrp="1"/>
          </p:cNvGraphicFramePr>
          <p:nvPr>
            <p:extLst>
              <p:ext uri="{D42A27DB-BD31-4B8C-83A1-F6EECF244321}">
                <p14:modId xmlns:p14="http://schemas.microsoft.com/office/powerpoint/2010/main" val="452404554"/>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dirty="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table 3."/>
          <p:cNvGraphicFramePr>
            <a:graphicFrameLocks noGrp="1"/>
          </p:cNvGraphicFramePr>
          <p:nvPr>
            <p:extLst>
              <p:ext uri="{D42A27DB-BD31-4B8C-83A1-F6EECF244321}">
                <p14:modId xmlns:p14="http://schemas.microsoft.com/office/powerpoint/2010/main" val="2316169207"/>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Local authority district for 2022/23 and compares these values to the England average. The value for England was 7.4. The value for Kent and Medway ICS was 7.7, which is worse compared to England. The value for Dartford, Gravesham and Swanley HCP was 7.9, which is worse compared to England. The value for Dartford was 6.7, which is better compared to England. The value for Gravesham was 9.3,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4.7 in 2018/19 and 7.9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1/22 and compares these values to the England average. The value for Dartford Central PCN was 4.7, which is similar compared to England. The value for Dartford Model PCN was 3.9, which is better compared to England. The value for Garden City PCN was 3.8, which is better compared to England. The value for Gravesend Alliance PCN was 5.6, which is worse compared to England. The value for Gravesend Central PCN was 7.5, which is worse compared to England. The value for LMN Care PCN was 2.4, which is better compared to England. The value for Swanley and Rural PCN was 3.9,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22 and compares these values to the England average. The value for England was 20. The value for Kent and Medway ICS was 18, which is better compared to England. The value for Dartford, Gravesham and Swanley HCP was 18, which is better compared to England. The value for Dartford was 15, which is better compared to England. The value for Gravesham was 2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0. The value for Dartford, Gravesham and Swanley HCP was 18, which is better compared to England. The value for East Kent HCP was 21, which is worse compared to England. The value for Medway and Swale HCP was 20, which is bette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2021/22.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Dartford, Gravesham and Swanley HCP, and Districts and UAs for 2021. These values cannot be compared to the England average. The value for England was 13.1. The value for Kent and Medway ICS was  9.7. The value for Dartford, Gravesham and Swanley HCP was  8.9. The value for Dartford was  7.6. The value for Gravesham was 10.2.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13.1. The value for Dartford, Gravesham and Swanley HCP was 8.9. The value for East Kent HCP was 11.1. The value for Medway and Swale HCP was 9.6. The value for West Kent HCP was 8.3.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3 years, up to 2021. In Dartford, Gravesham and Swanley HCP, the value was 8.4 in 2019 and 8.9 in 2021. In England, the value was 13.4 in 2019 and 13.1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Proportion - %.
Latest time period: 2021.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2/23 and compares these values to the England average. The value for England was 12. The value for Kent and Medway ICS was 11, which is better compared to England. The value for Dartford, Gravesham and Swanley HCP was 14, which is worse compared to England. The value for Dartford was 13, which is similar compared to England. The value for Gravesham was 15,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2/23. In Dartford, Gravesham and Swanley HCP, the value was 13 in 2019/20 and 14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2/23 and compares these values to the England average. The value for England was 34. The value for Kent and Medway ICS was 41, which is higher compared to England. The value for Dartford, Gravesham and Swanley HCP was 42, which is higher compared to England. The value for Dartford was 42, which is higher compared to England. The value for Gravesham was 42,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3 years, up to 2022/23. In Dartford, Gravesham and Swanley HCP, the value was 13 in 2010/11 and 42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higher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 - 22 and compares these values to the England average. The value for Dartford Central PCN was 76.4, which is worse compared to England. The value for Dartford Model PCN was 78.9, which is similar compared to England. The value for Garden City PCN was 79.8, which is similar compared to England. The value for Gravesend Alliance PCN was 76.8, which is worse compared to England. The value for Gravesend Central PCN was 76.5, which is worse compared to England. The value for LMN Care PCN was 81.3, which is better compared to England. The value for Swanley and Rural PCN was 7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80.1 in 2017 - 19 and 78.4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 - 22 and compares these values to the England average. The value for Dartford Central PCN was 82.6, which is similar compared to England. The value for Dartford Model PCN was 82.5, which is similar compared to England. The value for Garden City PCN was 83.1, which is similar compared to England. The value for Gravesend Alliance PCN was 81.8, which is worse compared to England. The value for Gravesend Central PCN was 82.0, which is similar compared to England. The value for LMN Care PCN was 85.0, which is better compared to England. The value for Swanley and Rural PCN was 83.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83.1 in 2017 - 19 and 82.8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(18+)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2 and compares these values to the England average. The value for England was 13. The value for Kent and Medway ICS was 11, which is better compared to England. The value for Dartford, Gravesham and Swanley HCP was 10, which is better compared to England. The value for Dartford was 12, which is similar compared to England. The value for Gravesham was  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13. The value for Dartford, Gravesham and Swanley HCP was 10, which is better compared to England. The value for East Kent HCP was 13, which is similar compared to England. The value for Medway and Swale HCP was 10, which is better compared to England. The value for West Kent HCP was 1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2 years, up to 2022. In Dartford, Gravesham and Swanley HCP, the value was 19 in 2011 and 10 in 2022. In England, the value was 20 in 2011 and 13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2022.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adults (aged 18 plus) classified as overweight or obese</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22 and compares these values to the England average. The value for England was 64. The value for Kent and Medway ICS was 66, which is similar compared to England. The value for Dartford, Gravesham and Swanley HCP was 66, which is similar compared to England. The value for Dartford was 65, which is similar compared to England. The value for Gravesham was 68,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64. The value for Dartford, Gravesham and Swanley HCP was 66, which is similar compared to England. The value for East Kent HCP was 68, which is worse compared to England. The value for Medway and Swale HCP was 67, which is similar compared to England. The value for West Kent HCP was 6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7 years, up to 2021/22. In Dartford, Gravesham and Swanley HCP, the value was 66 in 2015/16 and 66 in 2021/22. In England, the value was 61 in 2015/16 and 64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2021/22.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21 - 22/23 and compares these values to the England average. The value for Dartford Central PCN was 41, which is worse compared to England. The value for Dartford Model PCN was 38, which is similar compared to England. The value for Garden City PCN was 39, which is similar compared to England. The value for Gravesend Alliance PCN was 41, which is worse compared to England. The value for Gravesend Central PCN was 41, which is worse compared to England. The value for LMN Care PCN was 33, which is similar compared to England. The value for Swanley and Rural PCN was 4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6, which is similar compared to England. The value for Medway and Swale HCP was 38,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3 years, up to 2020/21 - 22/23. In Dartford, Gravesham and Swanley HCP, the value was 36 in 2008/09 - 10/11 and 39 in 2020/21 - 22/23. In England, the value was 33 in 2008/09 - 10/11 and 37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2020/21 - 22/23.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22 and compares these values to the England average. The value for England was 22. The value for Kent and Medway ICS was 21, which is similar compared to England. The value for Dartford, Gravesham and Swanley HCP was 25, which is worse compared to England. The value for Dartford was 21, which is similar compared to England. The value for Gravesham was 29,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2. The value for Dartford, Gravesham and Swanley HCP was 25, which is worse compared to England. The value for East Kent HCP was 22, which is similar compared to England. The value for Medway and Swale HCP was 21, which is similar compared to England. The value for West Kent HCP was 1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7 years, up to 2021/22. In Dartford, Gravesham and Swanley HCP, the value was 24 in 2015/16 and 25 in 2021/22. In England, the value was 22 in 2015/16 and 22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2021/22.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772, which is worse compared to England. The value for Dartford Model PCN was 601, which is similar compared to England. The value for Garden City PCN was 710, which is worse compared to England. The value for Gravesend Alliance PCN was 630, which is similar compared to England. The value for Gravesend Central PCN was 800, which is worse compared to England. The value for LMN Care PCN was 381, which is better compared to England. The value for Swanley and Rural PCN was 47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0 years, up to 2022/23. In Dartford, Gravesham and Swanley HCP, the value was 413 in 2013/14 and 617 in 2022/23. In England, the value was 583 in 2013/14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Dartford, Gravesham and Swanley HCP, and Districts and UAs for 2021. These values cannot be compared to the England average. The value for England was 7.4. The value for Kent and Medway ICS was 6.9. The value for Dartford, Gravesham and Swanley HCP was 7.6. The value for Dartford was 7.8. The value for Gravesham was 7.4.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7.4. The value for Dartford, Gravesham and Swanley HCP was 7.6. The value for East Kent HCP was 6.4. The value for Medway and Swale HCP was 7.3. The value for West Kent HCP was 6.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1. In Dartford, Gravesham and Swanley HCP, the value was 11.9 in 2018 and 7.6 in 2021. In England, the value was 9.5 in 2018 and 7.4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Mean - µg/m3.
Latest time period: 2021.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3 Q3 and compares these values to the England average. The value for Dartford Central PCN was 0.21, which is similar compared to England. The value for Dartford Model PCN was 0.16, which is lower compared to England. The value for Garden City PCN was 0.19, which is lower compared to England. The value for Gravesend Alliance PCN was 0.20, which is similar compared to England. The value for Gravesend Central PCN was 0.16, which is lower compared to England. The value for LMN Care PCN was 0.23, which is higher compared to England. The value for Swanley and Rural PCN was 0.2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Q3 and compares these values to the England average. The value for England was 0.2. The value for Kent and Medway ICS was 0.2, which is similar compared to England. The value for Dartford, Gravesham and Swanley HCP was 0.19,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35 quarters, up to 2023 Q3. In Dartford, Gravesham and Swanley HCP, the value was 0.3 in 2015 Q1 and 0.2 in 2023 Q3. In England, the value was 0.3 in 2015 Q1 and 0.2 in 2023 Q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Dartford, Gravesham and Swanley is similar to England.
Value type: Indirectly standardised ratio - per STAR-PU.
Latest time period: 2023 Q3.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3 and compares these values to the England average. The value for England was 66.2. The value for Kent and Medway ICS was 66.1, which is similar compared to England. The value for Dartford, Gravesham and Swanley HCP was 60.7, which is worse compared to England. The value for Dartford was 58.8, which is worse compared to England. The value for Gravesham was 62.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4 years, up to 2023. In Dartford, Gravesham and Swanley HCP, the value was 78.4 in 2010 and 60.7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66, which is similar compared to England. The value for Dartford Model PCN was 68, which is similar compared to England. The value for Garden City PCN was 69, which is better compared to England. The value for Gravesend Alliance PCN was 65, which is worse compared to England. The value for Gravesend Central PCN was 60, which is worse compared to England. The value for LMN Care PCN was 76, which is better compared to England. The value for Orphan PCN was 67, which is similar compared to England. The value for Swanley and Rural PCN was 7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72 in 2018/19 and 67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68, which is worse compared to England. The value for Dartford Model PCN was 69, which is worse compared to England. The value for Garden City PCN was 70, which is similar compared to England. The value for Gravesend Alliance PCN was 68, which is worse compared to England. The value for Gravesend Central PCN was 62, which is worse compared to England. The value for LMN Care PCN was 77, which is better compared to England. The value for Orphan PCN was 71, which is similar compared to England. The value for Swanley and Rural PCN was 7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59 in 2018/19 and 70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0 - 22 and compares these values to the England average. The value for England was 3.9. The value for Kent and Medway ICS was 3.4, which is similar compared to England. The value for Dartford, Gravesham and Swanley HCP was 3.3, which is similar compared to England. The value for Dartford was 3.8, which is similar compared to England. The value for Gravesham was 2.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0 years, up to 2020 - 22. In Dartford, Gravesham and Swanley HCP, the value was 4.3 in 2001 - 03 and 3.3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 and compares these values to the England average. The value for England was 2.8. The value for Kent and Medway ICS was 2.2, which is better compared to England. The value for Dartford, Gravesham and Swanley HCP was 3.1, which is similar compared to England. The value for Dartford was 2.9, which is similar compared to England. The value for Gravesham was 3.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2.8. The value for Dartford, Gravesham and Swanley HCP was 3.1, which is similar compared to England. The value for East Kent HCP was 2.1, which is better compared to England. The value for Medway and Swale HCP was 3.1, which is simila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6 years, up to 2021. In Dartford, Gravesham and Swanley HCP, the value was 2.7 in 2006 and 3.1 in 2021. In England, the value was 3 in 2006 and 2.8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2021.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1134, which is worse compared to England. The value for Dartford Model PCN was 1090, which is worse compared to England. The value for Garden City PCN was 1296, which is worse compared to England. The value for Gravesend Alliance PCN was 1395, which is worse compared to England. The value for Gravesend Central PCN was 1626, which is worse compared to England. The value for LMN Care PCN was 1069, which is worse compared to England. The value for Swanley and Rural PCN was  928,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0 years, up to 2022/23. In Dartford, Gravesham and Swanley HCP, the value was 542 in 2013/14 and 1255 in 2022/23. In England, the value was 528 in 2013/14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18/19 and compares these values to the England average. The value for England was 23. The value for Kent and Medway ICS was 21, which is better compared to England. The value for Dartford, Gravesham and Swanley HCP was 20, which is better compared to England. The value for Dartford was 19, which is better compared to England. The value for Gravesham was 2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18/19. In Dartford, Gravesham and Swanley HCP, the value was 22 in 2007/08 and 20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 and compares these values to the England average. The value for England was 13. The value for Kent and Medway ICS was 15, which is worse compared to England. The value for Dartford, Gravesham and Swanley HCP was 10, which is similar compared to England. The value for Dartford was 10, which is similar compared to England. The value for Gravesham was 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21 - 22/23 and compares these values to the England average. The value for Dartford Central PCN was  88, which is similar compared to England. The value for Dartford Model PCN was 104, which is similar compared to England. The value for Garden City PCN was 131, which is similar compared to England. The value for Gravesend Alliance PCN was 118, which is similar compared to England. The value for Gravesend Central PCN was 135, which is similar compared to England. The value for LMN Care PCN was 119, which is similar compared to England. The value for Swanley and Rural PCN was  7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150 in 2013/14 - 15/16 and 115 in 2020/21 - 22/23. In England, the value was 206 in 2013/14 - 15/16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71. The value for Kent and Medway ICS was 71, which is similar compared to England. The value for Dartford, Gravesham and Swanley HCP was 82, which is similar compared to England. The value for Dartford was 88, which is similar compared to England. The value for Gravesham was 7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69 in 2013/14 - 15/16 and 82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53. The value for Kent and Medway ICS was  66, which is worse compared to England. The value for Dartford, Gravesham and Swanley HCP was  76, which is worse compared to England. The value for Dartford was  55, which is similar compared to England. The value for Gravesham was 10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63 in 2013/14 - 15/16 and 76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90. The value for Kent and Medway ICS was 92, which is similar compared to England. The value for Dartford, Gravesham and Swanley HCP was 61, which is better compared to England. The value for Dartford was 57, which is better compared to England. The value for Gravesham was 6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90 in 2013/14 - 15/16 and 61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228, which is not compared to England. The value for Dartford Model PCN was 114, which is not compared to England. The value for Garden City PCN was 123, which is better compared to England. The value for Gravesend Alliance PCN was 181, which is better compared to England. The value for Gravesend Central PCN was 236, which is similar compared to England. The value for LMN Care PCN was 213, which is not compared to England. The value for Swanley and Rural PCN was 32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0 years, up to 2022/23. In Dartford, Gravesham and Swanley HCP, the value was 363 in 2013/14 and 190 in 2022/23. In England, the value was 415 in 2013/14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better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 and UA for 2020/21 - 22/23 and compares these values to the England average. The value for England was 60. The value for Kent and Medway ICS was 74, which is worse compared to England. The value for Dartford, Gravesham and Swanley HCP was 57, which is similar compared to England. The value for Dartford was 57, which is similar compared to England. The value for Gravesham was 5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8 years, up to 2020/21 - 22/23. In Dartford, Gravesham and Swanley HCP, the value was 109 in 2013/14 - 15/16 and 57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15, which is similar compared to England. The value for Dartford Model PCN was 17, which is higher compared to England. The value for Garden City PCN was 12, which is lower compared to England. The value for Gravesend Alliance PCN was 12, which is lower compared to England. The value for Gravesend Central PCN was 14, which is lower compared to England. The value for LMN Care PCN was 17, which is higher compared to England. The value for Orphan PCN was 16, which is higher compared to England. The value for Swanley and Rural PCN was 16,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4. The value for Kent and Medway ICS was 15, which is higher compared to England. The value for Dartford, Gravesham and Swanley HCP was 14, which is simila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14 in 2018/19 and 14 in 2022/23. In England, the value was 14 in 2018/19 and 1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7.9, which is similar compared to England. The value for Dartford Model PCN was 8.4, which is higher compared to England. The value for Garden City PCN was 6.9, which is lower compared to England. The value for Gravesend Alliance PCN was 7.9, which is similar compared to England. The value for Gravesend Central PCN was 8.9, which is higher compared to England. The value for LMN Care PCN was 7.4, which is similar compared to England. The value for Orphan PCN was 8.6, which is higher compared to England. The value for Swanley and Rural PCN was 7.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5. The value for Kent and Medway ICS was 7.6, which is higher compared to England. The value for Dartford, Gravesham and Swanley HCP was 7.8, which is higher compared to England. The value for East Kent HCP was 7.6, which is similar compared to England. The value for Medway and Swale HCP was 8.4, which is higher compared to England. The value for West Kent HCP was 6.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6.9 in 2018/19 and 7.8 in 2022/23. In England, the value was 6.9 in 2018/19 and 7.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higher than England.
Value type: Proportion - %.
Latest time period: 2022/23.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2.3, which is lower compared to England. The value for Dartford Model PCN was 2.3, which is lower compared to England. The value for Garden City PCN was 2.1, which is lower compared to England. The value for Gravesend Alliance PCN was 2.0, which is lower compared to England. The value for Gravesend Central PCN was 2.5, which is lower compared to England. The value for LMN Care PCN was 3.5, which is higher compared to England. The value for Orphan PCN was 2.6, which is similar compared to England. The value for Swanley and Rural PCN was 3.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 The value for Kent and Medway ICS was 2.8, which is lower compared to England. The value for Dartford, Gravesham and Swanley HCP was 2.4, which is lower compared to England. The value for East Kent HCP was 3.2, which is higher compared to England. The value for Medway and Swale HCP was 2.7, which is lower compared to England. The value for West Kent HCP was 2.6,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2.6 in 2018/19 and 2.4 in 2022/23. In England, the value was 3.1 in 2018/19 and 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2022/23.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4.3, which is similar compared to England. The value for Dartford Model PCN was 4.5, which is similar compared to England. The value for Garden City PCN was 3.4, which is lower compared to England. The value for Gravesend Alliance PCN was 5.0, which is higher compared to England. The value for Gravesend Central PCN was 3.1, which is lower compared to England. The value for LMN Care PCN was 5.6, which is higher compared to England. The value for Orphan PCN was 2.5, which is lower compared to England. The value for Swanley and Rural PCN was 3.4,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2. The value for Kent and Medway ICS was 4.7, which is higher compared to England. The value for Dartford, Gravesham and Swanley HCP was 4.1, which is similar compared to England. The value for East Kent HCP was 5, which is higher compared to England. The value for Medway and Swale HCP was 4.3, which is similar compared to England. The value for West Kent HCP was 4.9,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4.4 in 2018/19 and 4.1 in 2022/23. In England, the value was 4.1 in 2018/19 and 4.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1.7, which is similar compared to England. The value for Dartford Model PCN was 1.7, which is similar compared to England. The value for Garden City PCN was 1.4, which is lower compared to England. The value for Gravesend Alliance PCN was 1.4, which is lower compared to England. The value for Gravesend Central PCN was 1.5, which is lower compared to England. The value for LMN Care PCN was 2.5, which is higher compared to England. The value for Orphan PCN was 1.5, which is similar compared to England. The value for Swanley and Rural PCN was 2.3,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8. The value for Kent and Medway ICS was 1.8, which is similar compared to England. The value for Dartford, Gravesham and Swanley HCP was 1.6,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1.6 in 2018/19 and 1.6 in 2022/23. In England, the value was 1.8 in 2018/19 and 1.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2022/23.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 - 22 and compares these values to the England average. The value for Dartford Central PCN was 78, which is similar compared to England. The value for Dartford Model PCN was 67, which is similar compared to England. The value for Garden City PCN was 52, which is better compared to England. The value for Gravesend Alliance PCN was 96, which is worse compared to England. The value for Gravesend Central PCN was 94, which is similar compared to England. The value for LMN Care PCN was 47, which is better compared to England. The value for Swanley and Rural PCN was 6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68 in 2017 - 19 and 70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0 - 22 and compares these values to the England average. The value for Dartford Central PCN was 139, which is similar compared to England. The value for Dartford Model PCN was 121, which is similar compared to England. The value for Garden City PCN was 111, which is similar compared to England. The value for Gravesend Alliance PCN was 134, which is similar compared to England. The value for Gravesend Central PCN was 143, which is similar compared to England. The value for LMN Care PCN was 113, which is similar compared to England. The value for Swanley and Rural PCN was 1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4 years, up to 2020 - 22. In Dartford, Gravesham and Swanley HCP, the value was 135 in 2017 - 19 and 123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961, which is similar compared to England. The value for Dartford Model PCN was  833, which is similar compared to England. The value for Garden City PCN was  963, which is worse compared to England. The value for Gravesend Alliance PCN was  996, which is worse compared to England. The value for Gravesend Central PCN was 1204, which is worse compared to England. The value for LMN Care PCN was  801, which is similar compared to England. The value for Swanley and Rural PCN was  7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0 years, up to 2022/23. In Dartford, Gravesham and Swanley HCP, the value was 756 in 2013/14 and 922 in 2022/23. In England, the value was 877 in 2013/14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16, which is higher compared to England. The value for Dartford Model PCN was 13, which is similar compared to England. The value for Garden City PCN was 11, which is lower compared to England. The value for Gravesend Alliance PCN was 13, which is lower compared to England. The value for Gravesend Central PCN was 12, which is lower compared to England. The value for LMN Care PCN was 16, which is higher compared to England. The value for Orphan PCN was 15, which is higher compared to England. The value for Swanley and Rural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8 in 2018/19 and 13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0.9, which is similar compared to England. The value for Dartford Model PCN was 0.8, which is lower compared to England. The value for Garden City PCN was 0.6, which is lower compared to England. The value for Gravesend Alliance PCN was 0.7, which is lower compared to England. The value for Gravesend Central PCN was 0.9, which is similar compared to England. The value for LMN Care PCN was 0.6, which is lower compared to England. The value for Orphan PCN was 0.9, which is similar compared to England. The value for Swanley and Rural PCN was 0.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0.7 in 2018/19 and 0.8 in 2022/23. In England, the value was 1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lower than England.
Value type: Proportion - %.
Latest time period: 2022/23.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0 - 22 and compares these values to the England average. The value for England was 10. The value for Kent and Medway ICS was 12, which is worse compared to England. The value for Dartford, Gravesham and Swanley HCP was 10, which is similar compared to England. The value for Dartford was  9, which is similar compared to England. The value for Gravesham was 1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0. The value for Dartford, Gravesham and Swanley HCP was 10, which is similar compared to England. The value for East Kent HCP was 13, which is worse compared to England. The value for Medway and Swale HCP was 12, which is worse compared to England. The value for West Kent HCP was 1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0 years, up to 2020 - 22. In Dartford, Gravesham and Swanley HCP, the value was 12 in 2001 - 03 and 10 in 2020 - 22. In England, the value was 10 in 2001 - 03 and 10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0 - 22 and compares these values to the England average. The value for England was 16. The value for Kent and Medway ICS was 18, which is worse compared to England. The value for Dartford, Gravesham and Swanley HCP was 15, which is similar compared to England. The value for Dartford was 12, which is similar compared to England. The value for Gravesham was 1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6. The value for Dartford, Gravesham and Swanley HCP was 15, which is similar compared to England. The value for East Kent HCP was 20, which is worse compared to England. The value for Medway and Swale HCP was 19, which is worse compared to England. The value for West Kent HCP was 17,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20 years, up to 2020 - 22. In Dartford, Gravesham and Swanley HCP, the value was 20 in 2001 - 03 and 15 in 2020 - 22. In England, the value was 16 in 2001 - 03 and 1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Dartford, Gravesham and Swanley HCP, and Districts and UAs for 2023. These values cannot be compared to the England average. The value for England was 63. The value for Kent and Medway ICS was 58. The value for Dartford, Gravesham and Swanley HCP was 62. The value for Dartford was 72. The value for Gravesham was 51.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3. These values cannot be compared to the England average. The value for England was 63. The value for Dartford, Gravesham and Swanley HCP was 62. The value for East Kent HCP was 58. The value for Medway and Swale HCP was 56.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7 years, up to 2023. In Dartford, Gravesham and Swanley HCP, the value was 62 in 2017 and 62 in 2023. In England, the value was 68 in 2017 and 63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Dartford, Gravesham and Swanley cannot be compared to England statistically.
Value type: Proportion - %.
Latest time period: 2023.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1/22 and compares these values to the England average. The value for England was 2100. The value for Kent and Medway ICS was 2227, which is worse compared to England. The value for Dartford, Gravesham and Swanley HCP was 2345, which is worse compared to England. The value for Dartford was 2535, which is worse compared to England. The value for Gravesham was 213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100. The value for Dartford, Gravesham and Swanley HCP was 2345, which is worse compared to England. The value for East Kent HCP was 2185, which is similar compared to England. The value for Medway and Swale HCP was 1950, which is better compared to England. The value for West Kent HCP was 244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rPr dirty="0"/>
              <a:t>The rate in Dartford, Gravesham and Swanley is worse than England.
Value type: Directly </a:t>
            </a:r>
            <a:r>
              <a:rPr dirty="0" err="1"/>
              <a:t>standardised</a:t>
            </a:r>
            <a:r>
              <a:rPr dirty="0"/>
              <a:t> rate - per 100,000.
Latest time period: 2021/22.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Dartford, Gravesham and Swanley HCP, and Districts and UAs for 2022/23 and compares these values to the England average. The value for England was 558. The value for Kent and Medway ICS was 585, which is similar compared to England. The value for Dartford, Gravesham and Swanley HCP was 561, which is similar compared to England. The value for Dartford was 540, which is similar compared to England. The value for Gravesham was 58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13 years, up to 2022/23. In Dartford, Gravesham and Swanley HCP, the value was 624 in 2010/11 and 561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rPr dirty="0"/>
              <a:t>The rate in Dartford, Gravesham and Swanley is similar to England.
Value type: </a:t>
            </a:r>
            <a:r>
              <a:rPr lang="en-GB" dirty="0"/>
              <a:t>Directly standardised rate - per 100,000. </a:t>
            </a:r>
            <a:r>
              <a:rPr dirty="0"/>
              <a:t>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Dartford, Gravesham and Swanley HCP for 2022/23 and compares these values to the England average. The value for Dartford Central PCN was 1.7, which is higher compared to England. The value for Dartford Model PCN was 0.8, which is similar compared to England. The value for Garden City PCN was 0.7, which is lower compared to England. The value for Gravesend Alliance PCN was 0.6, which is lower compared to England. The value for Gravesend Central PCN was 0.2, which is lower compared to England. The value for LMN Care PCN was 2.7, which is higher compared to England. The value for Orphan PCN was 0.8, which is similar compared to England. The value for Swanley and Rural PCN was 0.5,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1.1, which is higher compared to England. The value for Dartford, Gravesham and Swanley HCP was 1, which is similar compared to England. The value for East Kent HCP was 1.1, which is higher compared to England. The value for Medway and Swale HCP was 0.9, which is similar compared to England. The value for West Kent HCP was 1.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Dartford, Gravesham and Swanley HCP and England over the last 5 years, up to 2022/23. In Dartford, Gravesham and Swanley HCP, the value was 0.5 in 2018/19 and 1 in 2022/23. In England, the value was 0.8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Dartford, Gravesham and Swanley is similar to England.
Value type: Crude rate - %.
Latest time period: 2022/23.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7 PCNs in Dartford, Gravesham and Swanley HCP: Dartford Central; Dartford Model; Garden City; Gravesend Alliance; Gravesend Central; LMN Care; Swanley and Rural.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3480517271"/>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814</TotalTime>
  <Words>6148</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Dartford, Gravesham and Swanley</vt:lpstr>
      <vt:lpstr>Summary: Dartford, Gravesham and Swanley</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(18+) - current smokers (APS)</vt:lpstr>
      <vt:lpstr>Percentage of adults (aged 18 plus) classified as overweight or obese</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broom, eluned</cp:lastModifiedBy>
  <cp:revision>227</cp:revision>
  <dcterms:created xsi:type="dcterms:W3CDTF">2016-07-22T08:30:09Z</dcterms:created>
  <dcterms:modified xsi:type="dcterms:W3CDTF">2024-05-20T10:37:42Z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