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Rainham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edway Rainham PCN. The total population of Medway Rainham PCN is 39,240. In Medway Rainham PCN, 16.7% of children are aged under 15 compared to 16.3% in England. In Medway Rainham PCN, 59.9% of people are aged 15 to 64 compared to 66.0% in England. In Medway Rainham PCN, 23.4%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Rainham PCN in July 2019. There are 9 LSOAs in the 9.4 - 20.7 value range. There are 16 LSOAs in the 20.7 - 27 value range. There are 8 LSOAs in the 27 - 34.1 value range. There are 0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edway Rainham PCN compared to Kent and Medway ICS. In Medway Rainham PCN, 92.8% of the population were from the White British ethnic group compared to 89.2% in Kent and Medway ICS. In Medway Rainham PCN, 1.5% of the population were from the White other ethnic group compared to 3.8% in Kent and Medway ICS. In Medway Rainham PCN, 1.4% of the population were from the Mixed ethnic group compared to 1.6% in Kent and Medway ICS. In Medway Rainham PCN, 3.1% of the population were from the Asian ethnic group compared to 3.5% in Kent and Medway ICS. In Medway Rainham PCN, 0.8% of the population were from the Black ethnic group compared to 1.3% in Kent and Medway ICS. In Medway Rainham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Rainham PCN compared to Kent and Medway ICS as reported in the 2011 Census. In Medway Rainham PCN, 96.9% of the population spoke English as their main language compared to 95.2% in Kent and Medway ICS. In Medway Rainham PCN, 0.4% of the population spoke Panjabi as their main language compared to 0.3% in Kent and Medway ICS. In Medway Rainham PCN, 0.3% of the population spoke Polish as their main language compared to 0.7% in Kent and Medway ICS. In Medway Rainham PCN, 0.2% of the population spoke Turkish as their main language compared to 0.1% in Kent and Medway ICS. In Medway Rainham PCN, 0.1% of the population spoke Urdu as their main language compared to 0.1% in Kent and Medway ICS. In Medway Rainham PCN, 0.1% of the population spoke Slovak as their main language compared to 0.2% in Kent and Medway ICS. In Medway Rainham PCN, 0.1% of the population spoke Bengali as their main language compared to 0.2% in Kent and Medway ICS. In Medway Rainham PCN, 0.1% of the population spoke Gujarati as their main language compared to 0.1% in Kent and Medway ICS. In Medway Rainham PCN, 0.1% of the population spoke Russian as their main language compared to 0.1% in Kent and Medway ICS. In Medway Rainham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edway Rainham PCN compared to Kent and Medway ICS. In Medway Rainham PCN, 1.5% of the population were from the White other ethnic group compared to 3.8% in Kent and Medway ICS. In Medway Rainham PCN, 1.4% of the population were from the Mixed ethnic group compared to 1.6% in Kent and Medway ICS. In Medway Rainham PCN, 3.1% of the population were from the Asian ethnic group compared to 3.5% in Kent and Medway ICS. In Medway Rainham PCN, 0.8% of the population were from the Black ethnic group compared to 1.3% in Kent and Medway ICS. In Medway Rainham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Rainham PCN compared to Kent and Medway ICS as reported in the 2011 Census. In Medway Rainham PCN, 0.4% of the population spoke Panjabi as their main language compared to 0.3% in Kent and Medway ICS. In Medway Rainham PCN, 0.3% of the population spoke Polish as their main language compared to 0.7% in Kent and Medway ICS. In Medway Rainham PCN, 0.2% of the population spoke Turkish as their main language compared to 0.1% in Kent and Medway ICS. In Medway Rainham PCN, 0.1% of the population spoke Urdu as their main language compared to 0.1% in Kent and Medway ICS. In Medway Rainham PCN, 0.1% of the population spoke Slovak as their main language compared to 0.2% in Kent and Medway ICS. In Medway Rainham PCN, 0.1% of the population spoke Bengali as their main language compared to 0.2% in Kent and Medway ICS. In Medway Rainham PCN, 0.1% of the population spoke Gujarati as their main language compared to 0.1% in Kent and Medway ICS. In Medway Rainham PCN, 0.1% of the population spoke Russian as their main language compared to 0.1% in Kent and Medway ICS. In Medway Rainham PCN, 0.1% of the population spoke All other Chinese as their main language compared to 0.2% in Kent and Medway ICS. In Medway Rainham PCN, 0.1%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edway Rainham PCN compared to Kent and Medway ICS. In Medway Rainham PCN, 80.9% of pupils were from the White British/Irish ethnic group compared to 72.3% in Kent and Medway ICS. In Medway Rainham PCN, 4.5% of pupils were from the White other ethnic group compared to 8.2% in Kent and Medway ICS. In Medway Rainham PCN, 5.4% of pupils were from the Mixed ethnic group compared to 6.5% in Kent and Medway ICS. In Medway Rainham PCN, 4% of pupils were from the Asian ethnic group compared to 5.4% in Kent and Medway ICS. In Medway Rainham PCN, 4% of pupils were from the Black ethnic group compared to 5% in Kent and Medway ICS. In Medway Rainham PCN, 0.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- 93% of pupils in Medway Rainham.
- 86% of pupils in Kent and Medway. 
Other than English as first language: 
- 6.8% of pupils in Medway Rainham.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edway Rainham PCN. In Medway Rainham PCN, 2 (or 5.7%) of 35 LSOAs are in the most deprived 20% of areas nationally. These most deprived LSOAs can be found in the following wards: Rainham South; Twyd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Rainham</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85295884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44372339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edway Rainham PCN, as well the 7 domains of deprivation which combine to create the IMD 2019. For overall deprivation (IMD 2019), 5.7% of LSOAs in Medway Rainham PCN are in the most deprived 20% in England. For the Income Domain, 5.7% of LSOAs in Medway Rainham PCN are in the most deprived 20% in England. For the Employment Domain, 5.7% of LSOAs in Medway Rainham PCN are in the most deprived 20% in England. For the Education, Skills and Training Domain, 5.7% of LSOAs in Medway Rainham PCN are in the most deprived 20% in England. For the Health Deprivation and Disability Domain, 8.6% of LSOAs in Medway Rainham PCN are in the most deprived 20% in England. For the Crime Domain, 11.4% of LSOAs in Medway Rainham PCN are in the most deprived 20% in England. For the Barriers to Housing and Services Domain, 2.9% of LSOAs in Medway Rainham PCN are in the most deprived 20% in England. For the Living Environment Domain, 5.7% of LSOAs in Medway Rainham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edway Rainham PCN was 6.9, which is worse compared to England. The value for peer group was 6.7,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Rainham PCN in 2022/23 compared to England. The value for England was 5.9. The value for Deanwood Primary School was 10.6, which is worse compared to England. The value for Fairview Community Primary School was  6.0, which is similar compared to England. The value for Featherby Infant and Nursery School was  8.1, which is worse compared to England. The value for Hempstead Infant School was  9.1, which is worse compared to England. The value for Holywell Primary School was  4.4, which is better compared to England. The value for Lower Halstow Primary School was  6.5, which is worse compared to England. The value for Miers Court Primary School was  5.9, which is similar compared to England. The value for Parkwood Primary School was  6.4, which is worse compared to England. The value for Riverside Primary School was  7.3, which is worse compared to England. The value for St Augustine of Canterbury Catholic Primary School was  4.8, which is better compared to England. The value for St Margaret's Infant School was  6.5, which is worse compared to England. The value for St Thomas of Canterbury RC Primary School was  5.6, which is similar compared to England. The value for Thames View Primary School was  5.6, which is similar compared to England. The value for Twydall Primary School and Nursery was  8.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3 years, up to 2022/23. In Medway Rainham PCN, the value was 5.0 in 2020/21 and 6.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edway Rainham PCN was 3.2, which is better compared to England. The value for peer group was 3.6, which is bette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1/22. The value for England was 5.  The value for Hartlip, Newington and Upchurch ward was 4, which is better compared to England. The value for Hempstead and Wigmore ward was 2, which is better compared to England. The value for Rainham Central ward was 3, which is better compared to England. The value for Rainham North ward was 4, which is better compared to England. The value for Rainham South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edway Rainham PCN was  7, which is lower compared to England. The value for peer group was  9,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 The value for England was 13.  The value for Hartlip, Newington and Upchurch ward was 7. The value for Hempstead and Wigmore ward was 5. The value for Rainham Central ward was 7. The value for Rainham North ward was 8. The value for Rainham South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Rainham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Rainham PCN, the Male value was 80.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Rainham PCN in 2020 - 22. The value for England was 79.  The value for Hartlip, Newington and Upchurch ward was 78, which is similar compared to England. The value for Hempstead and Wigmore ward was 82, which is better compared to England. The value for Rainham Central ward was 82, which is better compared to England. The value for Rainham North ward was 81, which is similar compared to England. The value for Rainham South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Rainham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Rainham PCN, the Female value was 84.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Rainham PCN in 2020 - 22. The value for England was 83.  The value for Hartlip, Newington and Upchurch ward was 84, which is similar compared to England. The value for Hempstead and Wigmore ward was 85, which is better compared to England. The value for Rainham Central ward was 87, which is better compared to England. The value for Rainham North ward was 85, which is better compared to England. The value for Rainham South ward was 8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Rainham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edway Rainham PCN was 12, which is lower compared to England. The value for peer group was 13, which is low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15. The value for Eastcourt Lane Surgery was 13, which is similar compared to England. The value for Long Catlis Road Surgery was 15, which is similar compared to England. The value for Maidstone Rd Rainham Surgery was 11, which is lower compared to England. The value for Orchard Family Practice was 11, which is lower compared to England. The value for Parkwood Family Practice was 10, which is lower compared to England. The value for Thames Ave Surgery was 10, which is lower compared to England. The value for Waltham Road Medical Centre was 20, which is higher compared to England. The value for Wigmore Medical Centre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13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edway Rainham PCN was 32, which is better compared to England. The value for peer group was 33, which is bette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21 - 22/23. The value for England was 37.  The value for Hartlip, Newington and Upchurch ward was 35. The value for Hempstead and Wigmore ward was 29. The value for Rainham Central ward was 28. The value for Rainham North ward was 33. The value for Rainham South ward was 3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13 years, up to 2020/21 - 22/23. In Medway Rainham PCN, the value was 29 in 2008/09 - 10/11 and 32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edway Rainham PCN was 14, which is higher compared to England. The value for peer group was 12, which is highe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11. The value for Eastcourt Lane Surgery was 12, which is similar compared to England. The value for Long Catlis Road Surgery was 11, which is similar compared to England. The value for Maidstone Rd Rainham Surgery was 14, which is higher compared to England. The value for Orchard Family Practice was 14, which is higher compared to England. The value for Parkwood Family Practice was 17, which is higher compared to England. The value for Thames Ave Surgery was 13, which is higher compared to England. The value for Waltham Road Medical Centre was 23, which is higher compared to England. The value for Wigmore Medical Centre was 1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Medway Rainham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11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edway Rainham PCN was 179, which is better compared to England. The value for peer group was 357,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583.  The value for Hartlip, Newington and Upchurch ward was 232, which is better compared to England. The value for Hempstead and Wigmore ward was 117, which is better compared to England. The value for Rainham Central ward was 181, which is better compared to England. The value for Rainham North ward was 161, which is better compared to England. The value for Rainham South ward was 23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283 in 2018/19 and 17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edway Rainham PCN was 0.25, which is high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3 Q4 compared to England. The value for England was 0.23. The value for Eastcourt Lane Surgery was 0.23, which is similar compared to England. The value for Long Catlis Road Surgery was 0.24, which is similar compared to England. The value for Maidstone Rd Rainham Surgery was 0.25, which is higher compared to England. The value for Orchard Family Practice was 0.25, which is higher compared to England. The value for Parkwood Family Practice was 0.29, which is higher compared to England. The value for Thames Ave Surgery was 0.29, which is higher compared to England. The value for Waltham Road Medical Centre was 0.19, which is lower compared to England. The value for Wigmore Medical Centre was 0.18,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quarters, up to 2023 Q4. In Medway Rainham PCN, the value was 0.30 in 2022 Q4 and 0.25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edway Rainham PCN was 67, which is better compared to England. The value for peer group was 67, which is bette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1/22 compared to England. The value for England was 62. The value for Eastcourt Lane Surgery was 61, which is similar compared to England. The value for Long Catlis Road Surgery was 67, which is better compared to England. The value for Maidstone Rd Rainham Surgery was 67, which is similar compared to England. The value for Orchard Family Practice was 64, which is similar compared to England. The value for Parkwood Family Practice was 73, which is better compared to England. The value for Thames Ave Surgery was 73, which is better compared to England. The value for Waltham Road Medical Centre was 51, which is worse compared to England. The value for Wigmore Medical Centre was 6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4 years, up to 2021/22. In Medway Rainham PCN, the value was 76 in 2018/19 and 67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edway Rainham PCN was 77, which is better compared to England. The value for peer group was 73,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67. The value for Eastcourt Lane Surgery was 78, which is better compared to England. The value for Long Catlis Road Surgery was 73, which is better compared to England. The value for Maidstone Rd Rainham Surgery was 80, which is better compared to England. The value for Orchard Family Practice was 82, which is better compared to England. The value for Parkwood Family Practice was 79, which is better compared to England. The value for Thames Ave Surgery was 81, which is better compared to England. The value for Waltham Road Medical Centre was NA, which is not compared to England. The value for Wigmore Medical Centre was 7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82 in 2018/19 and 7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edway Rainham PCN was 77, which is better compared to England. The value for peer group was 77, which is bette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72. The value for Eastcourt Lane Surgery was 71, which is similar compared to England. The value for Long Catlis Road Surgery was 72, which is similar compared to England. The value for Maidstone Rd Rainham Surgery was 80, which is better compared to England. The value for Orchard Family Practice was 78, which is better compared to England. The value for Parkwood Family Practice was 79, which is better compared to England. The value for Thames Ave Surgery was 79, which is better compared to England. The value for Waltham Road Medical Centre was 79, which is similar compared to England. The value for Wigmore Medical Centre was 7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67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edway Rainham PCN was 2.9, which is better compared to England. The value for peer group was 4.1,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16 - 20. The value for England was 7.  The value for Hartlip, Newington and Upchurch ward was 2. The value for Hempstead and Wigmore ward was 3. The value for Rainham Central ward was 4. The value for Rainham North ward was 4. The value for Rainham South ward was 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edway Rainham PCN was  754, which is better compared to England. The value for peer group was 1166,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795.  The value for Hartlip, Newington and Upchurch ward was 980, which is worse compared to England. The value for Hempstead and Wigmore ward was 646, which is better compared to England. The value for Rainham Central ward was 666, which is better compared to England. The value for Rainham North ward was 743, which is similar compared to England. The value for Rainham South ward was 78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591 in 2018/19 and 75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edway Rainham PCN was  58, which is better compared to England. The value for peer group was  81, which is bette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21 - 22/23. The value for England was 110.  The value for Hartlip, Newington and Upchurch ward was not compared to England. The value for Hempstead and Wigmore ward was not compared to England. The value for Rainham Central ward was not compared to England. The value for Rainham North ward was not compared to England. The value for Rainham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0/21 - 22/23. In Medway Rainham PCN, the value was 163 in 2016/17 - 18/19 and  5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edway Rainham PCN was 341, which is similar compared to England. The value for peer group was 203, which is better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319.  The value for Hartlip, Newington and Upchurch ward was not compared to England. The value for Hempstead and Wigmore ward was not compared to England. The value for Rainham Central ward was not compared to England. The value for Rainham North ward was not compared to England. The value for Rainham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433 in 2018/19 and 34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Rainham PCN for several indicators. Indicator 1. CHD (all ages). In 2022/23, the value for Medway Rainham PCN was 3.0 and the value for England was 3.0. The value for Eastcourt Lane Surgery was 3.0, which is similar compared to England. The value for Long Catlis Road Surgery was 2.3, which is lower compared to England. The value for Maidstone Rd Rainham Surgery was 2.8, which is similar compared to England. The value for Orchard Family Practice was 3.7, which is similar compared to England. The value for Parkwood Family Practice was 3.3, which is similar compared to England. The value for Thames Ave Surgery was 3.3, which is similar compared to England. The value for Waltham Road Medical Centre was 5.0, which is higher compared to England. The value for Wigmore Medical Centre was 3.1, which is similar compared to England.   Indicator 2. Stroke (all ages). In 2022/23, the value for Medway Rainham PCN was 1.5 and the value for England was 1.8. The value for Eastcourt Lane Surgery was 1.2, which is similar compared to England. The value for Long Catlis Road Surgery was 1.1, which is lower compared to England. The value for Maidstone Rd Rainham Surgery was 1.6, which is similar compared to England. The value for Orchard Family Practice was 2.5, which is higher compared to England. The value for Parkwood Family Practice was 1.1, which is lower compared to England. The value for Thames Ave Surgery was 1.8, which is similar compared to England. The value for Waltham Road Medical Centre was 1.7, which is similar compared to England. The value for Wigmore Medical Centre was 1.6, which is similar compared to England.   Indicator 3. PAD (all ages). In 2022/23, the value for Medway Rainham PCN was 0.4 and the value for England was 0.6. The value for Eastcourt Lane Surgery was 0.3, which is similar compared to England. The value for Long Catlis Road Surgery was 0.3, which is lower compared to England. The value for Maidstone Rd Rainham Surgery was 0.4, which is similar compared to England. The value for Orchard Family Practice was 0.5, which is similar compared to England. The value for Parkwood Family Practice was 0.5, which is similar compared to England. The value for Thames Ave Surgery was 0.5, which is similar compared to England. The value for Waltham Road Medical Centre was 0.7, which is similar compared to England. The value for Wigmore Medical Centre was 0.2, which is lower compared to England.   Indicator 4. Heart failure (all ages). In 2022/23, the value for Medway Rainham PCN was 1.1 and the value for England was 1.0. The value for Eastcourt Lane Surgery was 1.2, which is similar compared to England. The value for Long Catlis Road Surgery was 0.8, which is similar compared to England. The value for Maidstone Rd Rainham Surgery was 1.0, which is similar compared to England. The value for Orchard Family Practice was 1.8, which is higher compared to England. The value for Parkwood Family Practice was 1.0, which is similar compared to England. The value for Thames Ave Surgery was 0.7, which is similar compared to England. The value for Waltham Road Medical Centre was 1.9, which is higher compared to England. The value for Wigmore Medical Centre was 1.2, which is similar compared to England.   Indicator 5. Atrial fibrillation (all ages). In 2022/23, the value for Medway Rainham PCN was 2.3 and the value for England was 2.1. The value for Eastcourt Lane Surgery was 2.4, which is similar compared to England. The value for Long Catlis Road Surgery was 1.6, which is lower compared to England. The value for Maidstone Rd Rainham Surgery was 2.4, which is similar compared to England. The value for Orchard Family Practice was 3.1, which is higher compared to England. The value for Parkwood Family Practice was 2.4, which is similar compared to England. The value for Thames Ave Surgery was 2.4, which is similar compared to England. The value for Waltham Road Medical Centre was 2.8, which is similar compared to England. The value for Wigmore Medical Centre was 2.5, which is similar compared to England.   Indicator 6. Hypertension (all ages). In 2022/23, the value for Medway Rainham PCN was 18.5 and the value for England was 14.4. The value for Eastcourt Lane Surgery was 19.4, which is higher compared to England. The value for Long Catlis Road Surgery was 14.4, which is similar compared to England. The value for Maidstone Rd Rainham Surgery was 20.9, which is higher compared to England. The value for Orchard Family Practice was 21.2, which is higher compared to England. The value for Parkwood Family Practice was 18.8, which is higher compared to England. The value for Thames Ave Surgery was 18.4, which is higher compared to England. The value for Waltham Road Medical Centre was 24.5, which is higher compared to England. The value for Wigmore Medical Centre was 20.7, which is higher compared to England.   Indicator 7. Smoking (15+). In 2022/23, the value for Medway Rainham PCN was 12.2 and the value for England was 14.7. The value for Eastcourt Lane Surgery was 12.8, which is similar compared to England. The value for Long Catlis Road Surgery was 14.8, which is similar compared to England. The value for Maidstone Rd Rainham Surgery was 11.5, which is lower compared to England. The value for Orchard Family Practice was 11.4, which is lower compared to England. The value for Parkwood Family Practice was 10.3, which is lower compared to England. The value for Thames Ave Surgery was 9.7, which is lower compared to England. The value for Waltham Road Medical Centre was 20.0, which is higher compared to England. The value for Wigmore Medical Centre was 9.8, which is lower compared to England.   Indicator 8. CKD (18+). In 2022/23, the value for Medway Rainham PCN was 5.7 and the value for England was 4.2. The value for Eastcourt Lane Surgery was 4.8, which is similar compared to England. The value for Long Catlis Road Surgery was 4.1, which is similar compared to England. The value for Maidstone Rd Rainham Surgery was 5.4, which is higher compared to England. The value for Orchard Family Practice was 8.0, which is higher compared to England. The value for Parkwood Family Practice was 7.1, which is higher compared to England. The value for Thames Ave Surgery was 5.7, which is higher compared to England. The value for Waltham Road Medical Centre was 8.0, which is higher compared to England. The value for Wigmore Medical Centre was 6.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Rainham PCN for several indicators. Indicator 1. Cancer (all ages). In 22/23, the value for Medway Rainham PCN was 4.3 and the value for England was 3.5. The value for Eastcourt Lane Surgery was 4.5, which is similar compared to England. The value for Long Catlis Road Surgery was 2.7, which is lower compared to England. The value for Maidstone Rd Rainham Surgery was 5.5, which is higher compared to England. The value for Orchard Family Practice was 5.7, which is higher compared to England. The value for Parkwood Family Practice was 3.9, which is similar compared to England. The value for Thames Ave Surgery was 5.2, which is higher compared to England. The value for Waltham Road Medical Centre was 5.0, which is similar compared to England. The value for Wigmore Medical Centre was 4.7, which is higher compared to England.   Indicator 2. Diabetes (17+ yrs). In 22/23, the value for Medway Rainham PCN was 8.6 and the value for England was 7.5. The value for Eastcourt Lane Surgery was 8.7, which is similar compared to England. The value for Long Catlis Road Surgery was 7.7, which is similar compared to England. The value for Maidstone Rd Rainham Surgery was 7.8, which is similar compared to England. The value for Orchard Family Practice was 8.6, which is similar compared to England. The value for Parkwood Family Practice was 9.9, which is higher compared to England. The value for Thames Ave Surgery was 8.3, which is similar compared to England. The value for Waltham Road Medical Centre was 11.0, which is higher compared to England. The value for Wigmore Medical Centre was 9.6, which is higher compared to England.   Indicator 3. COPD (all ages). In 22/23, the value for Medway Rainham PCN was 1.7 and the value for England was 1.8. The value for Eastcourt Lane Surgery was 2.9, which is higher compared to England. The value for Long Catlis Road Surgery was 1.2, which is lower compared to England. The value for Maidstone Rd Rainham Surgery was 1.3, which is similar compared to England. The value for Orchard Family Practice was 2.1, which is similar compared to England. The value for Parkwood Family Practice was 1.9, which is similar compared to England. The value for Thames Ave Surgery was 1.6, which is similar compared to England. The value for Waltham Road Medical Centre was 3.7, which is higher compared to England. The value for Wigmore Medical Centre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Rainham PCN for several indicators. Indicator 1. Serious Mental Illness (all ages). In 22/23, the value for Medway Rainham PCN was 0.6 and the value for England was 1.0. The value for Eastcourt Lane Surgery was 0.5, which is similar compared to England. The value for Long Catlis Road Surgery was 0.6, which is lower compared to England. The value for Maidstone Rd Rainham Surgery was 0.5, which is lower compared to England. The value for Orchard Family Practice was 0.9, which is similar compared to England. The value for Parkwood Family Practice was 0.5, which is similar compared to England. The value for Thames Ave Surgery was 0.6, which is similar compared to England. The value for Waltham Road Medical Centre was 0.7, which is similar compared to England. The value for Wigmore Medical Centre was 0.5, which is lower compared to England.   Indicator 2. Depression (18+ yrs). In 22/23, the value for Medway Rainham PCN was 14.2 and the value for England was 13.2. The value for Eastcourt Lane Surgery was 18.6, which is higher compared to England. The value for Long Catlis Road Surgery was 16.8, which is higher compared to England. The value for Maidstone Rd Rainham Surgery was 15.8, which is higher compared to England. The value for Orchard Family Practice was 12.2, which is similar compared to England. The value for Parkwood Family Practice was 13.5, which is similar compared to England. The value for Thames Ave Surgery was 10.0, which is lower compared to England. The value for Waltham Road Medical Centre was 14.8, which is similar compared to England. The value for Wigmore Medical Centre was 12.7, which is similar compared to England.   Indicator 3. Dementia (all ages). In 22/23, the value for Medway Rainham PCN was 0.5 and the value for England was 0.7. The value for Eastcourt Lane Surgery was 0.5, which is similar compared to England. The value for Long Catlis Road Surgery was 0.3, which is lower compared to England. The value for Maidstone Rd Rainham Surgery was 0.5, which is similar compared to England. The value for Orchard Family Practice was 0.8, which is similar compared to England. The value for Parkwood Family Practice was 0.5, which is similar compared to England. The value for Thames Ave Surgery was 0.6, which is similar compared to England. The value for Waltham Road Medical Centre was 0.8, which is similar compared to England. The value for Wigmore Medical Centre was 0.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edway Rainham PCN was  892, which is similar compared to England. The value for peer group was  645, which is better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856.  The value for Hartlip, Newington and Upchurch ward was 721, which is similar compared to England. The value for Hempstead and Wigmore ward was 723, which is similar compared to England. The value for Rainham Central ward was 744, which is similar compared to England. The value for Rainham North ward was 1034, which is similar compared to England. The value for Rainham South ward was 9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10 years, up to 2022/23. In Medway Rainham PCN, the value was 638 in 2013/14 and 892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edway Rainham PCN was 296, which is better compared to England. The value for peer group was 305, which is better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 - 22. The value for England was 355.  The value for Hartlip, Newington and Upchurch ward was 317, which is similar compared to England. The value for Hempstead and Wigmore ward was 231, which is better compared to England. The value for Rainham Central ward was 263, which is better compared to England. The value for Rainham North ward was 326, which is similar compared to England. The value for Rainham South ward was 3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4 years, up to 2020 - 22. In Medway Rainham PCN, the value was 274 in 2017 - 19 and 29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Rainham PCN, the Cancer mortality (under 75 yrs) value was 10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Rainham PCN in 2020 - 22. The value for England was 123.  The value for Hartlip, Newington and Upchurch ward was 130, which is similar compared to England. The value for Hempstead and Wigmore ward was 88, which is similar compared to England. The value for Rainham Central ward was 88, which is similar compared to England. The value for Rainham North ward was 114, which is similar compared to England. The value for Rainham South ward was 11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Rainham PCN, the Circulatory mortality (under 75 yrs) value was 6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Rainham PCN in 2020 - 22. The value for England was 123.  The value for Hartlip, Newington and Upchurch ward was 130, which is similar compared to England. The value for Hempstead and Wigmore ward was 88, which is similar compared to England. The value for Rainham Central ward was 88, which is similar compared to England. The value for Rainham North ward was 114, which is similar compared to England. The value for Rainham South ward was 11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Rainham PCN is better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Rainham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Rainham PCN, the Osteoporosis prev 50+ [%] value was 0.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Rainham PCN in 2022/23 compared to England. The value for England was 1.0. The value for Eastcourt Lane Surgery was 0.7, which is similar compared to England. The value for Long Catlis Road Surgery was 0.3, which is lower compared to England. The value for Maidstone Rd Rainham Surgery was 1.0, which is similar compared to England. The value for Orchard Family Practice was 1.8, which is higher compared to England. The value for Parkwood Family Practice was 0.4, which is similar compared to England. The value for Thames Ave Surgery was 0.3, which is lower compared to England. The value for Waltham Road Medical Centre was 1.0, which is similar compared to England. The value for Wigmore Medical Centre was 0.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Rainham PCN, the Hip fracture hospital admissions 65+ value was 101.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Rainham PCN in 2016/17 - 20/21. The value for England was 100.  The value for Hartlip, Newington and Upchurch ward was 125, which is similar compared to England. The value for Hempstead and Wigmore ward was 115, which is similar compared to England. The value for Rainham Central ward was 95, which is similar compared to England. The value for Rainham North ward was 86, which is similar compared to England. The value for Rainham South ward was 9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Rainham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Rainham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edway Rainham PCN is in Medway and Swale HCP. The PCN is in the local authority districts of Medway and Swale. The PCN covers the following wards: Hempstead and Wigmore, Rainham Central, Rainham North, Rainham South, Twydall, Hartlip, Newington and Upchurch, and Bobbing, Iwade and Lower Halstow."/>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8 GP practices in Medway Rainham PCN: Eastcourt Lane Surgery, Long Catlis Road Surgery, Maidstone Rd Rainham Surgery, Orchard Family Practice, Parkwood Family Practice, Thames Ave Surgery, Waltham Road Medical Centre, and Wigmore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7 primary schools in Medway Rainham PCN: Deanwood Primary School, Fairview Community Primary School, Featherby Infant and Nursery School, Featherby Junior School, Hempstead Infant School, Hempstead Junior School, Holywell Primary School, Lower Halstow Primary School, Miers Court Primary School, Parkwood Primary School, Riverside Primary School, St Augustine of Canterbury Catholic Primary School, St Margaret's Church of England Junior School, St Margaret's Infant School, St Thomas of Canterbury RC Primary School, Thames View Primary School, and Twydall Primary School and Nurs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Rainham PCN</vt:lpstr>
      <vt:lpstr>Summary: Medway Rainham</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