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Peninsula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edway Peninsula PCN. The total population of Medway Peninsula PCN is 40,229. In Medway Peninsula PCN, 16.9% of children are aged under 15 compared to 16.3% in England. In Medway Peninsula PCN, 62.6% of people are aged 15 to 64 compared to 66.0% in England. In Medway Peninsula PCN, 20.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Peninsula PCN in July 2019. There are 7 LSOAs in the 9.4 - 20.7 value range. There are 8 LSOAs in the 20.7 - 27 value range. There are 6 LSOAs in the 27 - 34.1 value range. There is 1 LSOA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edway Peninsula PCN compared to Kent and Medway ICS. In Medway Peninsula PCN, 91% of the population were from the White British ethnic group compared to 89.2% in Kent and Medway ICS. In Medway Peninsula PCN, 2.5% of the population were from the White other ethnic group compared to 3.8% in Kent and Medway ICS. In Medway Peninsula PCN, 1.5% of the population were from the Mixed ethnic group compared to 1.6% in Kent and Medway ICS. In Medway Peninsula PCN, 3.3% of the population were from the Asian ethnic group compared to 3.5% in Kent and Medway ICS. In Medway Peninsula PCN, 1.2% of the population were from the Black ethnic group compared to 1.3% in Kent and Medway ICS. In Medway Peninsula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Peninsula PCN compared to Kent and Medway ICS as reported in the 2011 Census. In Medway Peninsula PCN, 96.5% of the population spoke English as their main language compared to 95.2% in Kent and Medway ICS. In Medway Peninsula PCN, 0.4% of the population spoke Polish as their main language compared to 0.7% in Kent and Medway ICS. In Medway Peninsula PCN, 0.4% of the population spoke Panjabi as their main language compared to 0.3% in Kent and Medway ICS. In Medway Peninsula PCN, 0.3% of the population spoke Bengali as their main language compared to 0.2% in Kent and Medway ICS. In Medway Peninsula PCN, 0.2% of the population spoke Slovak as their main language compared to 0.2% in Kent and Medway ICS. In Medway Peninsula PCN, 0.1% of the population spoke Turkish as their main language compared to 0.1% in Kent and Medway ICS. In Medway Peninsula PCN, 0.1% of the population spoke French as their main language compared to 0.2% in Kent and Medway ICS. In Medway Peninsula PCN, 0.1% of the population spoke German as their main language compared to 0.1% in Kent and Medway ICS. In Medway Peninsula PCN, 0.1% of the population spoke Russian as their main language compared to 0.1% in Kent and Medway ICS. In Medway Peninsula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edway Peninsula PCN compared to Kent and Medway ICS. In Medway Peninsula PCN, 2.5% of the population were from the White other ethnic group compared to 3.8% in Kent and Medway ICS. In Medway Peninsula PCN, 1.5% of the population were from the Mixed ethnic group compared to 1.6% in Kent and Medway ICS. In Medway Peninsula PCN, 3.3% of the population were from the Asian ethnic group compared to 3.5% in Kent and Medway ICS. In Medway Peninsula PCN, 1.2% of the population were from the Black ethnic group compared to 1.3% in Kent and Medway ICS. In Medway Peninsula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Peninsula PCN compared to Kent and Medway ICS as reported in the 2011 Census. In Medway Peninsula PCN, 0.4% of the population spoke Polish as their main language compared to 0.7% in Kent and Medway ICS. In Medway Peninsula PCN, 0.4% of the population spoke Panjabi as their main language compared to 0.3% in Kent and Medway ICS. In Medway Peninsula PCN, 0.3% of the population spoke Bengali as their main language compared to 0.2% in Kent and Medway ICS. In Medway Peninsula PCN, 0.2% of the population spoke Slovak as their main language compared to 0.2% in Kent and Medway ICS. In Medway Peninsula PCN, 0.1% of the population spoke Turkish as their main language compared to 0.1% in Kent and Medway ICS. In Medway Peninsula PCN, 0.1% of the population spoke French as their main language compared to 0.2% in Kent and Medway ICS. In Medway Peninsula PCN, 0.1% of the population spoke German as their main language compared to 0.1% in Kent and Medway ICS. In Medway Peninsula PCN, 0.1% of the population spoke Russian as their main language compared to 0.1% in Kent and Medway ICS. In Medway Peninsula PCN, 0.1% of the population spoke Spanish as their main language compared to 0.1% in Kent and Medway ICS. In Medway Peninsula PCN, 0.1% of the population spoke Lithuanian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edway Peninsula PCN compared to Kent and Medway ICS. In Medway Peninsula PCN, 79.5% of pupils were from the White British/Irish ethnic group compared to 72.3% in Kent and Medway ICS. In Medway Peninsula PCN, 4.3% of pupils were from the White other ethnic group compared to 8.2% in Kent and Medway ICS. In Medway Peninsula PCN, 6.8% of pupils were from the Mixed ethnic group compared to 6.5% in Kent and Medway ICS. In Medway Peninsula PCN, 3.8% of pupils were from the Asian ethnic group compared to 5.4% in Kent and Medway ICS. In Medway Peninsula PCN, 4.3% of pupils were from the Black ethnic group compared to 5% in Kent and Medway ICS. In Medway Peninsula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- 91.8% of pupils in Medway Peninsula.
- 86% of pupils in Kent and Medway. 
Other than English as first language: 
- 7.6% of pupils in Medway Peninsula.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edway Peninsula PCN. In Medway Peninsula PCN, 1 (or 4.2%) of 24 LSOAs are in the most deprived 20% of areas nationally. These most deprived LSOAs can be found in the following wards: Rochester Eas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Peninsula</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26586108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95716732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edway Peninsula PCN, as well the 7 domains of deprivation which combine to create the IMD 2019. For overall deprivation (IMD 2019), 4.2% of LSOAs in Medway Peninsula PCN are in the most deprived 20% in England. For the Income Domain, 8.3% of LSOAs in Medway Peninsula PCN are in the most deprived 20% in England. For the Employment Domain, 8.3% of LSOAs in Medway Peninsula PCN are in the most deprived 20% in England. For the Education, Skills and Training Domain, 16.7% of LSOAs in Medway Peninsula PCN are in the most deprived 20% in England. For the Health Deprivation and Disability Domain, 4.2% of LSOAs in Medway Peninsula PCN are in the most deprived 20% in England. For the Crime Domain, 37.5% of LSOAs in Medway Peninsula PCN are in the most deprived 20% in England. For the Barriers to Housing and Services Domain, 4.2% of LSOAs in Medway Peninsula PCN are in the most deprived 20% in England. For the Living Environment Domain, 12.5% of LSOAs in Medway Peninsula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edway Peninsula PCN was 6.7,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Peninsula PCN in 2022/23 compared to England. The value for England was 5.9. The value for Chattenden Primary School was  3.9, which is better compared to England. The value for Cliffe Woods Primary School was  6.3, which is worse compared to England. The value for High Halstow Primary Academy was  4.9, which is better compared to England. The value for Higham Primary School was  4.6, which is better compared to England. The value for Hilltop Primary Academy was  2.4, which is better compared to England. The value for Hoo St Werburgh Primary School and the Marlborough was  8.1, which is worse compared to England. The value for Peninsula East Primary Academy was  8.8, which is worse compared to England. The value for St Helen's Church of England Primary School, Cliffe was  7.0, which is worse compared to England. The value for St James Church of England Primary Academy was 10.7, which is worse compared to England. The value for St Margaret's at Troy Town CofE Voluntary Controlled Primary School was  8.7, which is worse compared to England. The value for St Peter's Infant School was  8.7, which is worse compared to England. The value for Temple Mill Primary School was  7.4, which is worse compared to England. The value for Wainscott Primary School was  7.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3 years, up to 2022/23. In Medway Peninsula PCN, the value was 4.9 in 2020/21 and 6.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edway Peninsula PCN was 4.5,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1/22. The value for England was 5.  The value for Higham ward was 3, which is better compared to England. The value for Peninsula ward was 4, which is better compared to England. The value for Rochester East ward was 6, which is worse compared to England. The value for Strood Rural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edway Peninsula PCN was  9,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 The value for England was 13.  The value for Higham ward was 7. The value for Peninsula ward was 8. The value for Rochester East ward was 14. The value for Strood Rural ward was 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Peninsula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Peninsula PCN, the Male value was 78.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Peninsula PCN in 2020 - 22. The value for England was 79.  The value for Higham ward was 83, which is better compared to England. The value for Peninsula ward was 76, which is worse compared to England. The value for Rochester East ward was 78, which is similar compared to England. The value for Strood Rural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Peninsula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Peninsula PCN, the Female value was 82.6.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Peninsula PCN in 2020 - 22. The value for England was 83.  The value for Higham ward was 83, which is similar compared to England. The value for Peninsula ward was 83, which is similar compared to England. The value for Rochester East ward was 81, which is similar compared to England. The value for Strood Rural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Peninsula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edway Peninsula PCN was 14, which is low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15. The value for Highparks Medical Practice was 12, which is lower compared to England. The value for The Elms Medical Centre was 15, which is similar compared to England. The value for Thorndike Partnership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16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edway Peninsula PCN was 39, which is similar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21 - 22/23. The value for England was 37.  The value for Higham ward was 36. The value for Peninsula ward was 41. The value for Rochester East ward was 43. The value for Strood Rural ward was 3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13 years, up to 2020/21 - 22/23. In Medway Peninsula PCN, the value was 33 in 2008/09 - 10/11 and 39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edway Peninsula PCN was 12,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11. The value for Highparks Medical Practice was 12, which is similar compared to England. The value for The Elms Medical Centre was 10, which is lower compared to England. The value for Thorndike Partnership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edway Peninsula PCN was 301,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583.  The value for Higham ward was not compared to England. The value for Peninsula ward was 347, which is better compared to England. The value for Rochester East ward was 384, which is better compared to England. The value for Strood Rural ward was 26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390 in 2018/19 and 30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edway Peninsula PCN was 0.25, which is high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3 Q4 compared to England. The value for England was 0.23. The value for Highparks Medical Practice was 0.22, which is lower compared to England. The value for The Elms Medical Centre was 0.35, which is higher compared to England. The value for Thorndike Partnership was 0.18,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quarters, up to 2023 Q4. In Medway Peninsula PCN, the value was 0.28 in 2022 Q4 and 0.25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edway Peninsula PCN was 62,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1/22 compared to England. The value for England was 62. The value for Highparks Medical Practice was 65, which is similar compared to England. The value for The Elms Medical Centre was 62, which is similar compared to England. The value for Thorndike Partnership was 5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4 years, up to 2021/22. In Medway Peninsula PCN, the value was 75 in 2018/19 and 62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edway Peninsula PCN was 74,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67. The value for Highparks Medical Practice was 78, which is better compared to England. The value for The Elms Medical Centre was 71, which is better compared to England. The value for Thorndike Partnership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77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edway Peninsula PCN was 73,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Peninsula PCN in 2022/23 compared to England. The value for England was 72. The value for Highparks Medical Practice was 76, which is better compared to England. The value for The Elms Medical Centre was 70, which is similar compared to England. The value for Thorndike Partnership was 7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60 in 2018/19 and 73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edway Peninsula PCN was 3.7,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16 - 20. The value for England was 7.  The value for Higham ward was 4. The value for Peninsula ward was 3. The value for Rochester East ward was 4. The value for Strood Rural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Peninsula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edway Peninsula PCN was  895,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795.  The value for Higham ward was 1118, which is worse compared to England. The value for Peninsula ward was 886, which is worse compared to England. The value for Rochester East ward was 911, which is worse compared to England. The value for Strood Rural ward was 88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564 in 2018/19 and 89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edway Peninsula PCN was 129,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21 - 22/23. The value for England was 110.  The value for Higham ward was not compared to England. The value for Peninsula ward was 93, which is similar compared to England. The value for Rochester East ward was 123, which is similar compared to England. The value for Strood Rural ward was 13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0/21 - 22/23. In Medway Peninsula PCN, the value was 219 in 2016/17 - 18/19 and 12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edway Peninsula PCN was 375,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319.  The value for Higham ward was not compared to England. The value for Peninsula ward was not compared to England. The value for Rochester East ward was 603, which is similar compared to England. The value for Strood Rural ward was 32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5 years, up to 2022/23. In Medway Peninsula PCN, the value was 355 in 2018/19 and 37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Peninsula PCN for several indicators. Indicator 1. CHD (all ages). In 2022/23, the value for Medway Peninsula PCN was 3.2 and the value for England was 3.0. The value for Highparks Medical Practice was 3.3, which is similar compared to England. The value for The Elms Medical Centre was 3.2, which is similar compared to England. The value for Thorndike Partnership was 3.2, which is similar compared to England.   Indicator 2. Stroke (all ages). In 2022/23, the value for Medway Peninsula PCN was 1.8 and the value for England was 1.8. The value for Highparks Medical Practice was 1.8, which is similar compared to England. The value for The Elms Medical Centre was 1.7, which is similar compared to England. The value for Thorndike Partnership was 1.9, which is similar compared to England.   Indicator 3. PAD (all ages). In 2022/23, the value for Medway Peninsula PCN was 0.4 and the value for England was 0.6. The value for Highparks Medical Practice was 0.5, which is similar compared to England. The value for The Elms Medical Centre was 0.3, which is lower compared to England. The value for Thorndike Partnership was 0.5, which is similar compared to England.   Indicator 4. Heart failure (all ages). In 2022/23, the value for Medway Peninsula PCN was 1.2 and the value for England was 1.0. The value for Highparks Medical Practice was 1.1, which is similar compared to England. The value for The Elms Medical Centre was 0.9, which is similar compared to England. The value for Thorndike Partnership was 1.5, which is higher compared to England.   Indicator 5. Atrial fibrillation (all ages). In 2022/23, the value for Medway Peninsula PCN was 2.4 and the value for England was 2.1. The value for Highparks Medical Practice was 2.5, which is higher compared to England. The value for The Elms Medical Centre was 2.3, which is similar compared to England. The value for Thorndike Partnership was 2.3, which is similar compared to England.   Indicator 6. Hypertension (all ages). In 2022/23, the value for Medway Peninsula PCN was 17.5 and the value for England was 14.4. The value for Highparks Medical Practice was 18.5, which is higher compared to England. The value for The Elms Medical Centre was 18.1, which is higher compared to England. The value for Thorndike Partnership was 15.7, which is higher compared to England.   Indicator 7. Smoking (15+). In 2022/23, the value for Medway Peninsula PCN was 13.8 and the value for England was 14.7. The value for Highparks Medical Practice was 12.1, which is lower compared to England. The value for The Elms Medical Centre was 15.0, which is similar compared to England. The value for Thorndike Partnership was 14.7, which is similar compared to England.   Indicator 8. CKD (18+). In 2022/23, the value for Medway Peninsula PCN was 5.0 and the value for England was 4.2. The value for Highparks Medical Practice was 5.2, which is higher compared to England. The value for The Elms Medical Centre was 4.0, which is similar compared to England. The value for Thorndike Partnership was 5.6,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Peninsula PCN for several indicators. Indicator 1. Cancer (all ages). In 22/23, the value for Medway Peninsula PCN was 4.3 and the value for England was 3.5. The value for Highparks Medical Practice was 4.4, which is higher compared to England. The value for The Elms Medical Centre was 4.1, which is higher compared to England. The value for Thorndike Partnership was 4.2, which is higher compared to England.   Indicator 2. Diabetes (17+ yrs). In 22/23, the value for Medway Peninsula PCN was 8.6 and the value for England was 7.5. The value for Highparks Medical Practice was 7.8, which is similar compared to England. The value for The Elms Medical Centre was 9.8, which is higher compared to England. The value for Thorndike Partnership was 8.5, which is higher compared to England.   Indicator 3. COPD (all ages). In 22/23, the value for Medway Peninsula PCN was 2.1 and the value for England was 1.8. The value for Highparks Medical Practice was 2.0, which is similar compared to England. The value for The Elms Medical Centre was 2.3, which is higher compared to England. The value for Thorndike Partnership was 2.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edway Peninsula PCN for several indicators. Indicator 1. Serious Mental Illness (all ages). In 22/23, the value for Medway Peninsula PCN was 0.9 and the value for England was 1.0. The value for Highparks Medical Practice was 0.7, which is lower compared to England. The value for The Elms Medical Centre was 0.7, which is lower compared to England. The value for Thorndike Partnership was 1.3, which is higher compared to England.   Indicator 2. Depression (18+ yrs). In 22/23, the value for Medway Peninsula PCN was 17.9 and the value for England was 13.2. The value for Highparks Medical Practice was 17.9, which is higher compared to England. The value for The Elms Medical Centre was 16.5, which is higher compared to England. The value for Thorndike Partnership was 19.2, which is higher compared to England.   Indicator 3. Dementia (all ages). In 22/23, the value for Medway Peninsula PCN was 0.9 and the value for England was 0.7. The value for Highparks Medical Practice was 0.6, which is similar compared to England. The value for The Elms Medical Centre was 0.8, which is similar compared to England. The value for Thorndike Partnership was 1.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edway Peninsula PCN was 1070,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2/23. The value for England was 856.  The value for Higham ward was 762, which is similar compared to England. The value for Peninsula ward was 1252, which is worse compared to England. The value for Rochester East ward was 1429, which is worse compared to England. The value for Strood Rural ward was 92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10 years, up to 2022/23. In Medway Peninsula PCN, the value was  783 in 2013/14 and 1070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edway Peninsula PCN was 390,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Peninsula PCN in 2020 - 22. The value for England was 355.  The value for Higham ward was 264, which is better compared to England. The value for Peninsula ward was 430, which is worse compared to England. The value for Rochester East ward was 425, which is similar compared to England. The value for Strood Rural ward was 39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Peninsul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Peninsula PCN and England over the last 4 years, up to 2020 - 22. In Medway Peninsula PCN, the value was 312 in 2017 - 19 and 39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Peninsula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Peninsula PCN, the Cancer mortality (under 75 yrs) value was 14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Peninsula PCN in 2020 - 22. The value for England was 123.  The value for Higham ward was 104, which is similar compared to England. The value for Peninsula ward was 171, which is worse compared to England. The value for Rochester East ward was 162, which is similar compared to England. The value for Strood Rural ward was 12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Peninsula PCN, the Circulatory mortality (under 75 yrs) value was 6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Peninsula PCN in 2020 - 22. The value for England was 123.  The value for Higham ward was 104, which is similar compared to England. The value for Peninsula ward was 171, which is worse compared to England. The value for Rochester East ward was 162, which is similar compared to England. The value for Strood Rural ward was 12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Peninsula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Peninsula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edway Peninsula PCN, the Osteoporosis prev 50+ [%] value was 1.5.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Peninsula PCN in 2022/23 compared to England. The value for England was 1.0. The value for Highparks Medical Practice was 1.6, which is higher compared to England. The value for The Elms Medical Centre was 0.5, which is lower compared to England. The value for Thorndike Partnership was 2.4,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Peninsula PCN, the Hip fracture hospital admissions 65+ value was  9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Peninsula PCN in 2016/17 - 20/21. The value for England was 100.  The value for Higham ward was 89, which is similar compared to England. The value for Peninsula ward was 113, which is similar compared to England. The value for Rochester East ward was 88, which is similar compared to England. The value for Strood Rural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Peninsula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Peninsula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edway Peninsula PCN is in Medway and Swale HCP. The PCN is in the local authority districts of Medway and Gravesham. The PCN covers the following wards: Peninsula, Rochester East, Rochester West, Strood Rural, and Higham."/>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Medway Peninsula PCN: Highparks Medical Practice, The Elms Medical Centre, and Thorndike Partnershi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4 primary schools in Medway Peninsula PCN: Chattenden Primary School, Cliffe Woods Primary School, Delce Academy, High Halstow Primary Academy, Higham Primary School, Hilltop Primary School, Hoo St Werburgh Primary School and the Marlborough, Peninsula East Primary Academy, St Helen's Church of England Primary School, Cliffe, St James Church of England Primary Academy, St Margaret's at Troy Town CofE Voluntary Controlled Primary School, St Peter's Infant School, Temple Mill Primary School, and Wainscott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Peninsula PCN</vt:lpstr>
      <vt:lpstr>Summary: Medway Peninsula</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