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Dover Town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Dover Town PCN. The total population of Dover Town PCN is 28,950. In Dover Town PCN, 18.3% of children are aged under 15 compared to 16.3% in England. In Dover Town PCN, 61.6% of people are aged 15 to 64 compared to 66.0% in England. In Dover Town PCN, 20.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Dover Town PCN in July 2019. There are 3 LSOAs in the 9.4 - 20.7 value range. There are 6 LSOAs in the 20.7 - 27 value range. There are 5 LSOAs in the 27 - 34.1 value range. There are 3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Dover Town PCN compared to Kent and Medway ICS. In Dover Town PCN, 91% of the population were from the White British ethnic group compared to 89.2% in Kent and Medway ICS. In Dover Town PCN, 3.7% of the population were from the White other ethnic group compared to 3.8% in Kent and Medway ICS. In Dover Town PCN, 1% of the population were from the Mixed ethnic group compared to 1.6% in Kent and Medway ICS. In Dover Town PCN, 3.6% of the population were from the Asian ethnic group compared to 3.5% in Kent and Medway ICS. In Dover Town PCN, 0.4% of the population were from the Black ethnic group compared to 1.3% in Kent and Medway ICS. In Dover Town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Dover Town PCN compared to Kent and Medway ICS as reported in the 2011 Census. In Dover Town PCN, 95.1% of the population spoke English as their main language compared to 95.2% in Kent and Medway ICS. In Dover Town PCN, 1.5% of the population spoke Nepalese as their main language compared to 0.4% in Kent and Medway ICS. In Dover Town PCN, 0.6% of the population spoke Polish as their main language compared to 0.7% in Kent and Medway ICS. In Dover Town PCN, 0.5% of the population spoke Slovak as their main language compared to 0.2% in Kent and Medway ICS. In Dover Town PCN, 0.2% of the population spoke French as their main language compared to 0.2% in Kent and Medway ICS. In Dover Town PCN, 0.2% of the population spoke Czech as their main language compared to 0.1% in Kent and Medway ICS. In Dover Town PCN, 0.1% of the population spoke All other Chinese as their main language compared to 0.2% in Kent and Medway ICS. In Dover Town PCN, 0.1% of the population spoke German as their main language compared to 0.1% in Kent and Medway ICS. In Dover Town PCN, 0.1% of the population spoke Bengali as their main language compared to 0.2% in Kent and Medway ICS. In Dover Town PCN, 0.1% of the population spoke Latv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Dover Town PCN compared to Kent and Medway ICS. In Dover Town PCN, 3.7% of the population were from the White other ethnic group compared to 3.8% in Kent and Medway ICS. In Dover Town PCN, 1% of the population were from the Mixed ethnic group compared to 1.6% in Kent and Medway ICS. In Dover Town PCN, 3.6% of the population were from the Asian ethnic group compared to 3.5% in Kent and Medway ICS. In Dover Town PCN, 0.4% of the population were from the Black ethnic group compared to 1.3% in Kent and Medway ICS. In Dover Town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Dover Town PCN compared to Kent and Medway ICS as reported in the 2011 Census. In Dover Town PCN, 1.5% of the population spoke Nepalese as their main language compared to 0.4% in Kent and Medway ICS. In Dover Town PCN, 0.6% of the population spoke Polish as their main language compared to 0.7% in Kent and Medway ICS. In Dover Town PCN, 0.5% of the population spoke Slovak as their main language compared to 0.2% in Kent and Medway ICS. In Dover Town PCN, 0.2% of the population spoke French as their main language compared to 0.2% in Kent and Medway ICS. In Dover Town PCN, 0.2% of the population spoke Czech as their main language compared to 0.1% in Kent and Medway ICS. In Dover Town PCN, 0.1% of the population spoke All other Chinese as their main language compared to 0.2% in Kent and Medway ICS. In Dover Town PCN, 0.1% of the population spoke German as their main language compared to 0.1% in Kent and Medway ICS. In Dover Town PCN, 0.1% of the population spoke Bengali as their main language compared to 0.2% in Kent and Medway ICS. In Dover Town PCN, 0.1% of the population spoke Latvian as their main language compared to 0.1% in Kent and Medway ICS. In Dover Town PCN, 0.1% of the population spoke Kurdish as their main language compared to 0%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Dover Town PCN compared to Kent and Medway ICS. In Dover Town PCN, 79% of pupils were from the White British/Irish ethnic group compared to 72.3% in Kent and Medway ICS. In Dover Town PCN, 8.8% of pupils were from the White other ethnic group compared to 8.2% in Kent and Medway ICS. In Dover Town PCN, 4.4% of pupils were from the Mixed ethnic group compared to 6.5% in Kent and Medway ICS. In Dover Town PCN, 4.3% of pupils were from the Asian ethnic group compared to 5.4% in Kent and Medway ICS. In Dover Town PCN, 0.9% of pupils were from the Black ethnic group compared to 5% in Kent and Medway ICS. In Dover Town PCN, 1.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- 84.8% of pupils in Dover Town.
- 86% of pupils in Kent and Medway. 
Other than English as first language: 
- 15.1% of pupils in Dover Town.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Dover Town PCN. In Dover Town PCN, 6 (or 31.6%) of 19 LSOAs are in the most deprived 20% of areas nationally. These most deprived LSOAs can be found in the following wards: Buckland; St Radigunds; Tower Hamlets.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Dover Town</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188923818"/>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762379839"/>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Dover Town PCN, as well the 7 domains of deprivation which combine to create the IMD 2019. For overall deprivation (IMD 2019), 31.6% of LSOAs in Dover Town PCN are in the most deprived 20% in England. For the Income Domain, 36.8% of LSOAs in Dover Town PCN are in the most deprived 20% in England. For the Employment Domain, 31.6% of LSOAs in Dover Town PCN are in the most deprived 20% in England. For the Education, Skills and Training Domain, 47.4% of LSOAs in Dover Town PCN are in the most deprived 20% in England. For the Health Deprivation and Disability Domain, 10.5% of LSOAs in Dover Town PCN are in the most deprived 20% in England. For the Crime Domain, 47.4% of LSOAs in Dover Town PCN are in the most deprived 20% in England. For the Barriers to Housing and Services Domain, 31.6% of LSOAs in Dover Town PCN are in the most deprived 20% in England. For the Living Environment Domain, 0% of LSOAs in Dover Town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Dover Town PCN was 7.9,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Dover Town PCN in 2022/23 compared to England. The value for England was 5.9. The value for Charlton Church of England Primary School was  8.1, which is worse compared to England. The value for Dover, St Mary's Church of England Primary School was 10.4, which is worse compared to England. The value for Green Park Community Primary School was  8.1, which is worse compared to England. The value for Guston Church of England Primary School was  6.3, which is similar compared to England. The value for Langdon Primary School was  3.9, which is better compared to England. The value for Priory Fields School was  9.1, which is worse compared to England. The value for Shatterlocks Infant and Nursery School was  6.9, which is worse compared to England. The value for St Margaret's-at-Cliffe Primary School was  7.0, which is worse compared to England. The value for St Martin's School was  7.2, which is worse compared to England. The value for St Richard's Catholic Primary School was  6.2, which is similar compared to England. The value for White Cliffs Primary and Nursery School was 10.6, which is worse compared to England. The value for Whitfield Aspen School was  8.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3 years, up to 2022/23. In Dover Town PCN, the value was 6.0 in 2020/21 and 7.9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Dover Town PCN was 5.9, which is worse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1/22. The value for England was 5.  The value for Buckland ward was 6, which is worse compared to England. The value for Guston, Kingsdown and St Margaret's-at-Cliffe ward was 3, which is better compared to England. The value for St Radigunds ward was 9, which is worse compared to England. The value for Tower Hamlets ward was 9, which is worse compared to England. The value for Whitfield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over Town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Dover Town PCN was 13, which is simila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0. The value for England was 13.  The value for Buckland ward was 13. The value for Guston, Kingsdown and St Margaret's-at-Cliffe ward was 9. The value for St Radigunds ward was 17. The value for Tower Hamlets ward was 18. The value for Whitfield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Dover Town PCN, which are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Dover Town PCN is similar to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Dover Town PCN, the Male value was 77.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Dover Town PCN in 2020 - 22. The value for England was 79.  The value for Buckland ward was 77, which is similar compared to England. The value for Guston, Kingsdown and St Margaret's-at-Cliffe ward was 83, which is better compared to England. The value for St Radigunds ward was 71, which is worse compared to England. The value for Tower Hamlets ward was 77, which is similar compared to England. The value for Whitfield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Dover Town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Dover Town PCN, the Female value was 80.7.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Dover Town PCN in 2020 - 22. The value for England was 83.  The value for Buckland ward was 78, which is worse compared to England. The value for Guston, Kingsdown and St Margaret's-at-Cliffe ward was 85, which is similar compared to England. The value for St Radigunds ward was 78, which is worse compared to England. The value for Tower Hamlets ward was 81, which is similar compared to England. The value for Whitfield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Dover Town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Dover Town PCN was 20,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2/23 compared to England. The value for England was 15. The value for Buckland Medical Practice was 22, which is higher compared to England. The value for High Street Surgery was 18, which is higher compared to England. The value for St James' Surgery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19 in 2018/19 and 2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Dover Town PCN was 40, which is worse compared to England. The value for peer group was 36, which is simila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0/21 - 22/23. The value for England was 37.  The value for Buckland ward was 38. The value for Guston, Kingsdown and St Margaret's-at-Cliffe ward was 36. The value for St Radigunds ward was 43. The value for Tower Hamlets ward was 47. The value for Whitfield ward was 3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13 years, up to 2020/21 - 22/23. In Dover Town PCN, the value was 36 in 2008/09 - 10/11 and 40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Dover Town PCN was 15, which is high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2/23 compared to England. The value for England was 11. The value for Buckland Medical Practice was 21, which is higher compared to England. The value for High Street Surgery was 10, which is lower compared to England. The value for St James' Surgery was 1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Dover Town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14 in 2018/19 and 15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Dover Town PCN was 703, which is worse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2/23. The value for England was 583.  The value for Buckland ward was 1231, which is worse compared to England. The value for Guston, Kingsdown and St Margaret's-at-Cliffe ward was 183, which is better compared to England. The value for St Radigunds ward was 1105, which is worse compared to England. The value for Tower Hamlets ward was 919, which is worse compared to England. The value for Whitfield ward was 23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over Town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456 in 2018/19 and 703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Dover Town PCN was 0.26, which is highe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3 Q4 compared to England. The value for England was 0.23. The value for Buckland Medical Practice was 0.23, which is similar compared to England. The value for High Street Surgery was 0.32, which is higher compared to England. The value for St James' Surgery was 0.2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quarters, up to 2023 Q4. In Dover Town PCN, the value was 0.29 in 2022 Q4 and 0.26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Dover Town PCN was 68, which is better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1/22 compared to England. The value for England was 62. The value for Buckland Medical Practice was 67, which is better compared to England. The value for High Street Surgery was 72, which is better compared to England. The value for St James' Surgery was 6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4 years, up to 2021/22. In Dover Town PCN, the value was 71 in 2018/19 and 68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Dover Town PCN was 72, which is bette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2/23 compared to England. The value for England was 67. The value for Buckland Medical Practice was 74, which is better compared to England. The value for High Street Surgery was 66, which is similar compared to England. The value for St James'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77 in 2018/19 and 72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Dover Town PCN was 74, which is simila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2/23 compared to England. The value for England was 72. The value for Buckland Medical Practice was 74, which is similar compared to England. The value for High Street Surgery was 76, which is better compared to England. The value for St James' Surgery was 7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62 in 2018/19 and 74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Dover Town PCN was 4.5,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16 - 20. The value for England was 7.  The value for Buckland ward was 6. The value for Guston, Kingsdown and St Margaret's-at-Cliffe ward was 2. The value for St Radigunds ward was 5. The value for Tower Hamlets ward was 5. The value for Whitfield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Dover Town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Dover Town PCN was 1698,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2/23. The value for England was 795.  The value for Buckland ward was 1903, which is worse compared to England. The value for Guston, Kingsdown and St Margaret's-at-Cliffe ward was 1316, which is worse compared to England. The value for St Radigunds ward was 2065, which is worse compared to England. The value for Tower Hamlets ward was 1572, which is worse compared to England. The value for Whitfield ward was 133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over Town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706 in 2018/19 and 169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Dover Town PCN was  62, which is bette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0/21 - 22/23. The value for England was 110.  The value for Buckland ward was not compared to England. The value for Guston, Kingsdown and St Margaret's-at-Cliffe ward was not compared to England. The value for St Radigunds ward was not compared to England. The value for Tower Hamlets ward was not compared to England. The value for Whitfield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0/21 - 22/23. In Dover Town PCN, the value was 147 in 2016/17 - 18/19 and  6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Dover Town PCN was 353,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2/23. The value for England was 319.  The value for Buckland ward was not compared to England. The value for Guston, Kingsdown and St Margaret's-at-Cliffe ward was not compared to England. The value for St Radigunds ward was not compared to England. The value for Tower Hamlets ward was not compared to England. The value for Whitfield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415 in 2018/19 and 35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Dover Town PCN for several indicators. Indicator 1. CHD (all ages). In 2022/23, the value for Dover Town PCN was 3.2 and the value for England was 3.0. The value for Buckland Medical Practice was 3.5, which is similar compared to England. The value for High Street Surgery was 3.1, which is similar compared to England. The value for St James' Surgery was 3.0, which is similar compared to England.   Indicator 2. Stroke (all ages). In 2022/23, the value for Dover Town PCN was 2.0 and the value for England was 1.8. The value for Buckland Medical Practice was 2.1, which is similar compared to England. The value for High Street Surgery was 2.0, which is similar compared to England. The value for St James' Surgery was 2.0, which is similar compared to England.   Indicator 3. PAD (all ages). In 2022/23, the value for Dover Town PCN was 0.6 and the value for England was 0.6. The value for Buckland Medical Practice was 0.7, which is similar compared to England. The value for High Street Surgery was 0.7, which is similar compared to England. The value for St James' Surgery was 0.4, which is similar compared to England.   Indicator 4. Heart failure (all ages). In 2022/23, the value for Dover Town PCN was 0.8 and the value for England was 1.0. The value for Buckland Medical Practice was 0.9, which is similar compared to England. The value for High Street Surgery was 0.9, which is similar compared to England. The value for St James' Surgery was 0.6, which is lower compared to England.   Indicator 5. Atrial fibrillation (all ages). In 2022/23, the value for Dover Town PCN was 2.6 and the value for England was 2.1. The value for Buckland Medical Practice was 3.0, which is higher compared to England. The value for High Street Surgery was 2.5, which is similar compared to England. The value for St James' Surgery was 2.3, which is similar compared to England.   Indicator 6. Hypertension (all ages). In 2022/23, the value for Dover Town PCN was 15.8 and the value for England was 14.4. The value for Buckland Medical Practice was 17.8, which is higher compared to England. The value for High Street Surgery was 14.9, which is similar compared to England. The value for St James' Surgery was 14.4, which is similar compared to England.   Indicator 7. Smoking (15+). In 2022/23, the value for Dover Town PCN was 19.6 and the value for England was 14.7. The value for Buckland Medical Practice was 22.3, which is higher compared to England. The value for High Street Surgery was 17.9, which is higher compared to England. The value for St James' Surgery was 18.2, which is higher compared to England.   Indicator 8. CKD (18+). In 2022/23, the value for Dover Town PCN was 4.5 and the value for England was 4.2. The value for Buckland Medical Practice was 6.0, which is higher compared to England. The value for High Street Surgery was 3.1, which is lower compared to England. The value for St James' Surgery was 3.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Dover Town PCN for several indicators. Indicator 1. Cancer (all ages). In 22/23, the value for Dover Town PCN was 4.5 and the value for England was 3.5. The value for Buckland Medical Practice was 5.2, which is higher compared to England. The value for High Street Surgery was 4.2, which is higher compared to England. The value for St James' Surgery was 4.0, which is similar compared to England.   Indicator 2. Diabetes (17+ yrs). In 22/23, the value for Dover Town PCN was 8.0 and the value for England was 7.5. The value for Buckland Medical Practice was 8.5, which is higher compared to England. The value for High Street Surgery was 7.6, which is similar compared to England. The value for St James' Surgery was 7.8, which is similar compared to England.   Indicator 3. COPD (all ages). In 22/23, the value for Dover Town PCN was 2.5 and the value for England was 1.8. The value for Buckland Medical Practice was 3.0, which is higher compared to England. The value for High Street Surgery was 2.2, which is similar compared to England. The value for St James' Surgery was 2.3,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Dover Town PCN for several indicators. Indicator 1. Serious Mental Illness (all ages). In 22/23, the value for Dover Town PCN was 1.1 and the value for England was 1.0. The value for Buckland Medical Practice was 1.3, which is similar compared to England. The value for High Street Surgery was 1.1, which is similar compared to England. The value for St James' Surgery was 0.9, which is similar compared to England.   Indicator 2. Depression (18+ yrs). In 22/23, the value for Dover Town PCN was 19.0 and the value for England was 13.2. The value for Buckland Medical Practice was 20.2, which is higher compared to England. The value for High Street Surgery was 19.8, which is higher compared to England. The value for St James' Surgery was 16.6, which is higher compared to England.   Indicator 3. Dementia (all ages). In 22/23, the value for Dover Town PCN was 0.8 and the value for England was 0.7. The value for Buckland Medical Practice was 0.8, which is similar compared to England. The value for High Street Surgery was 1.1, which is higher compared to England. The value for St James'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Dover Town PCN was 806, which is simila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2/23. The value for England was 856.  The value for Buckland ward was 1153, which is worse compared to England. The value for Guston, Kingsdown and St Margaret's-at-Cliffe ward was 513, which is better compared to England. The value for St Radigunds ward was 1446, which is worse compared to England. The value for Tower Hamlets ward was 563, which is similar compared to England. The value for Whitfield ward was 50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10 years, up to 2022/23. In Dover Town PCN, the value was 1042 in 2013/14 and  806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Dover Town PCN was 450, which is worse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0 - 22. The value for England was 355.  The value for Buckland ward was 566, which is worse compared to England. The value for Guston, Kingsdown and St Margaret's-at-Cliffe ward was 251, which is better compared to England. The value for St Radigunds ward was 750, which is worse compared to England. The value for Tower Hamlets ward was 379, which is similar compared to England. The value for Whitfield ward was 30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Dover Town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4 years, up to 2020 - 22. In Dover Town PCN, the value was 375 in 2017 - 19 and 45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Dover Town PCN, the Cancer mortality (under 75 yrs) value was 152.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Dover Town PCN in 2020 - 22. The value for England was 123.  The value for Buckland ward was 238, which is worse compared to England. The value for Guston, Kingsdown and St Margaret's-at-Cliffe ward was 77, which is similar compared to England. The value for St Radigunds ward was 249, which is worse compared to England. The value for Tower Hamlets ward was 164, which is similar compared to England. The value for Whitfield ward was 7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over Town PCN, the Circulatory mortality (under 75 yrs) value was 8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Dover Town PCN in 2020 - 22. The value for England was 123.  The value for Buckland ward was 238, which is worse compared to England. The value for Guston, Kingsdown and St Margaret's-at-Cliffe ward was 77, which is similar compared to England. The value for St Radigunds ward was 249, which is worse compared to England. The value for Tower Hamlets ward was 164, which is similar compared to England. The value for Whitfield ward was 7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Dover Town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Dover Town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Dover Town PCN, the Osteoporosis prev 50+ [%] value was 0.5.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Dover Town PCN in 2022/23 compared to England. The value for England was 1.0. The value for Buckland Medical Practice was 0.5, which is lower compared to England. The value for High Street Surgery was 0.5, which is similar compared to England. The value for St James' Surgery was 0.4,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over Town PCN, the Hip fracture hospital admissions 65+ value was  9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Dover Town PCN in 2016/17 - 20/21. The value for England was 100.  The value for Buckland ward was 80, which is similar compared to England. The value for Guston, Kingsdown and St Margaret's-at-Cliffe ward was 80, which is similar compared to England. The value for St Radigunds ward was 120, which is similar compared to England. The value for Tower Hamlets ward was 112, which is similar compared to England. The value for Whitfield ward was 9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Dover Town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Dover Town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Dover Town PCN is in East Kent HCP. The PCN is in the local authority district of Dover. The PCN covers the following wards: Buckland, Maxton and Elms Vale, Guston, Kingsdown and St Margaret's-at-Cliffe, St Radigunds, Tower Hamlets, Whitfield, and Town and Castle."/>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Dover Town PCN: Buckland Medical Practice, High Street Surgery, and St James'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3 primary schools in Dover Town PCN: Barton Junior School, Charlton Church of England Primary School, Dover, St Mary's Church of England Primary School, Green Park Community Primary School, Guston Church of England Primary School, Langdon Primary School, Priory Fields School, Shatterlocks Infant and Nursery School, St Margaret's-at-Cliffe Primary School, St Martin's School, St Richard's Catholic Primary School, White Cliffs Primary and Nursery School, and Whitfield Aspen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Dover Town PCN</vt:lpstr>
      <vt:lpstr>Summary: Dover Town</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