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Folkestone Hythe and Rural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Folkestone Hythe and Rural PCN. The total population of Folkestone Hythe and Rural PCN is 50,527. In Folkestone Hythe and Rural PCN, 14.1% of children are aged under 15 compared to 16.3% in England. In Folkestone Hythe and Rural PCN, 59.8% of people are aged 15 to 64 compared to 66.0% in England. In Folkestone Hythe and Rural PCN, 26.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Folkestone Hythe and Rural PCN in July 2019. There are 9 LSOAs in the 9.4 - 20.7 value range. There are 9 LSOAs in the 20.7 - 27 value range. There are 7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Folkestone Hythe and Rural PCN compared to Kent and Medway ICS. In Folkestone Hythe and Rural PCN, 90.6% of the population were from the White British ethnic group compared to 89.2% in Kent and Medway ICS. In Folkestone Hythe and Rural PCN, 2.3% of the population were from the White other ethnic group compared to 3.8% in Kent and Medway ICS. In Folkestone Hythe and Rural PCN, 1.1% of the population were from the Mixed ethnic group compared to 1.6% in Kent and Medway ICS. In Folkestone Hythe and Rural PCN, 5.3% of the population were from the Asian ethnic group compared to 3.5% in Kent and Medway ICS. In Folkestone Hythe and Rural PCN, 0.3% of the population were from the Black ethnic group compared to 1.3% in Kent and Medway ICS. In Folkestone Hythe and Rural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Folkestone Hythe and Rural PCN compared to Kent and Medway ICS as reported in the 2011 Census. In Folkestone Hythe and Rural PCN, 93.2% of the population spoke English as their main language compared to 95.2% in Kent and Medway ICS. In Folkestone Hythe and Rural PCN, 4.5% of the population spoke Nepalese as their main language compared to 0.4% in Kent and Medway ICS. In Folkestone Hythe and Rural PCN, 0.3% of the population spoke French as their main language compared to 0.2% in Kent and Medway ICS. In Folkestone Hythe and Rural PCN, 0.2% of the population spoke Polish as their main language compared to 0.7% in Kent and Medway ICS. In Folkestone Hythe and Rural PCN, 0.1% of the population spoke Czech as their main language compared to 0.1% in Kent and Medway ICS. In Folkestone Hythe and Rural PCN, 0.1% of the population spoke German as their main language compared to 0.1% in Kent and Medway ICS. In Folkestone Hythe and Rural PCN, 0.1% of the population spoke Bengali as their main language compared to 0.2% in Kent and Medway ICS. In Folkestone Hythe and Rural PCN, 0.1% of the population spoke Slovak as their main language compared to 0.2% in Kent and Medway ICS. In Folkestone Hythe and Rural PCN, 0.1% of the population spoke Italian as their main language compared to 0.1% in Kent and Medway ICS. In Folkestone Hythe and Rural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Folkestone Hythe and Rural PCN compared to Kent and Medway ICS. In Folkestone Hythe and Rural PCN, 2.3% of the population were from the White other ethnic group compared to 3.8% in Kent and Medway ICS. In Folkestone Hythe and Rural PCN, 1.1% of the population were from the Mixed ethnic group compared to 1.6% in Kent and Medway ICS. In Folkestone Hythe and Rural PCN, 5.3% of the population were from the Asian ethnic group compared to 3.5% in Kent and Medway ICS. In Folkestone Hythe and Rural PCN, 0.3% of the population were from the Black ethnic group compared to 1.3% in Kent and Medway ICS. In Folkestone Hythe and Rural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Folkestone Hythe and Rural PCN compared to Kent and Medway ICS as reported in the 2011 Census. In Folkestone Hythe and Rural PCN, 4.5% of the population spoke Nepalese as their main language compared to 0.4% in Kent and Medway ICS. In Folkestone Hythe and Rural PCN, 0.3% of the population spoke French as their main language compared to 0.2% in Kent and Medway ICS. In Folkestone Hythe and Rural PCN, 0.2% of the population spoke Polish as their main language compared to 0.7% in Kent and Medway ICS. In Folkestone Hythe and Rural PCN, 0.1% of the population spoke Czech as their main language compared to 0.1% in Kent and Medway ICS. In Folkestone Hythe and Rural PCN, 0.1% of the population spoke German as their main language compared to 0.1% in Kent and Medway ICS. In Folkestone Hythe and Rural PCN, 0.1% of the population spoke Bengali as their main language compared to 0.2% in Kent and Medway ICS. In Folkestone Hythe and Rural PCN, 0.1% of the population spoke Slovak as their main language compared to 0.2% in Kent and Medway ICS. In Folkestone Hythe and Rural PCN, 0.1% of the population spoke Italian as their main language compared to 0.1% in Kent and Medway ICS. In Folkestone Hythe and Rural PCN, 0.1% of the population spoke Turkish as their main language compared to 0.1% in Kent and Medway ICS. In Folkestone Hythe and Rural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Folkestone Hythe and Rural PCN compared to Kent and Medway ICS. In Folkestone Hythe and Rural PCN, 83.6% of pupils were from the White British/Irish ethnic group compared to 72.3% in Kent and Medway ICS. In Folkestone Hythe and Rural PCN, 4.6% of pupils were from the White other ethnic group compared to 8.2% in Kent and Medway ICS. In Folkestone Hythe and Rural PCN, 4.4% of pupils were from the Mixed ethnic group compared to 6.5% in Kent and Medway ICS. In Folkestone Hythe and Rural PCN, 5.4% of pupils were from the Asian ethnic group compared to 5.4% in Kent and Medway ICS. In Folkestone Hythe and Rural PCN, 0.6% of pupils were from the Black ethnic group compared to 5% in Kent and Medway ICS. In Folkestone Hythe and Rural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- 91.1% of pupils in Folkestone Hythe and Rural.
- 86% of pupils in Kent and Medway. 
Other than English as first language: 
- 8.9% of pupils in Folkestone Hythe and Rural.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Folkestone Hythe and Rural PCN. In Folkestone Hythe and Rural PCN, 1 (or 3.6%) of 28 LSOAs are in the most deprived 20% of areas nationally. These most deprived LSOAs can be found in the following wards: Hyth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Folkestone Hythe and Rural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194683866"/>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524681925"/>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Folkestone Hythe and Rural PCN, as well the 7 domains of deprivation which combine to create the IMD 2019. For overall deprivation (IMD 2019), 3.6% of LSOAs in Folkestone Hythe and Rural PCN are in the most deprived 20% in England. For the Income Domain, 3.6% of LSOAs in Folkestone Hythe and Rural PCN are in the most deprived 20% in England. For the Employment Domain, 10.7% of LSOAs in Folkestone Hythe and Rural PCN are in the most deprived 20% in England. For the Education, Skills and Training Domain, 7.1% of LSOAs in Folkestone Hythe and Rural PCN are in the most deprived 20% in England. For the Health Deprivation and Disability Domain, 3.6% of LSOAs in Folkestone Hythe and Rural PCN are in the most deprived 20% in England. For the Crime Domain, 0% of LSOAs in Folkestone Hythe and Rural PCN are in the most deprived 20% in England. For the Barriers to Housing and Services Domain, 32.1% of LSOAs in Folkestone Hythe and Rural PCN are in the most deprived 20% in England. For the Living Environment Domain, 3.6% of LSOAs in Folkestone Hythe and Ru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Folkestone Hythe and Rural PCN was 6.2,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Folkestone Hythe and Rural PCN in 2022/23 compared to England. The value for England was 5.9. The value for All Soul's Church of England Primary School was  6.7, which is worse compared to England. The value for Bodsham Church of England Primary School was  7.4, which is worse compared to England. The value for Cheriton Primary School was  8.6, which is worse compared to England. The value for Elham Church of England Primary School was  5.1, which is better compared to England. The value for Folkestone, St Martin's Church of England Primary School was  4.8, which is better compared to England. The value for Harcourt Primary School was  9.7, which is worse compared to England. The value for Hawkinge Primary School was  5.3, which is better compared to England. The value for Hythe Bay CofE Primary School was 11.4, which is worse compared to England. The value for Lyminge Church of England Primary School was  5.5, which is similar compared to England. The value for Lympne Church of England Primary School was  3.4, which is better compared to England. The value for Morehall Primary School and Nursery was  4.6, which is better compared to England. The value for Palmarsh Primary School was  4.3, which is better compared to England. The value for Saltwood CofE Primary School was  4.0, which is better compared to England. The value for Seabrook Church of England Primary School was  4.9, which is better compared to England. The value for Selsted Church of England Primary School was  3.8, which is better compared to England. The value for St Augustine's Catholic Primary School was  6.9, which is worse compared to England. The value for Stelling Minnis Church of England Primary School was  5.6, which is similar compared to England. The value for Stowting Church of England Primary School was  3.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3 years, up to 2022/23. In Folkestone Hythe and Rural PCN, the value was 3.7 in 2020/21 and 6.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Folkestone Hythe and Rural PCN was 3.6,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1/22. The value for England was 5.  The value for Cheriton ward was 5, which is similar compared to England. The value for Hythe ward was 4, which is better compared to England. The value for Hythe Rural ward was 3, which is better compared to England. The value for North Downs East ward was 3, which is better compared to England. The value for North Downs West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Folkestone Hythe and Rural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0. The value for England was 13.  The value for Cheriton ward was 11. The value for Hythe ward was 8. The value for Hythe Rural ward was 8. The value for North Downs East ward was 7. The value for North Downs West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Folkestone Hythe and Rural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Folkestone Hythe and Rural PCN, the Male value was 79.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Folkestone Hythe and Rural PCN in 2020 - 22. The value for England was 79.  The value for Cheriton ward was 79, which is similar compared to England. The value for Hythe ward was 80, which is similar compared to England. The value for Hythe Rural ward was 80, which is similar compared to England. The value for North Downs East ward was 80, which is similar compared to England. The value for North Downs West ward was 82,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Folkestone Hythe and Rural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Folkestone Hythe and Rural PCN, the Female value was 83.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Folkestone Hythe and Rural PCN in 2020 - 22. The value for England was 83.  The value for Cheriton ward was 84, which is similar compared to England. The value for Hythe ward was 84, which is similar compared to England. The value for Hythe Rural ward was 86, which is better compared to England. The value for North Downs East ward was 82, which is similar compared to England. The value for North Downs West ward was 87,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Folkestone Hythe and Rural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Folkestone Hythe and Rural PCN was 13,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15. The value for Church Road was 13, which is similar compared to England. The value for Harbour Medical Practice was 22, which is higher compared to England. The value for Hawkinge and Elham was 12, which is lower compared to England. The value for New Lyminge Surgery was  8, which is lower compared to England. The value for Oaklands Health Centre was 12, which is lower compared to England. The value for Sun Lane was 12, which is lower compared to England. The value for White House Surgery was 1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14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Folkestone Hythe and Rural PCN was 35, which is similar compared to England. The value for peer group was 33, which is bette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0/21 - 22/23. The value for England was 37.  The value for Cheriton ward was 39. The value for Hythe ward was 34. The value for Hythe Rural ward was 36. The value for North Downs East ward was 33. The value for North Downs West ward was 3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13 years, up to 2020/21 - 22/23. In Folkestone Hythe and Rural PCN, the value was 36 in 2008/09 - 10/11 and 35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Folkestone Hythe and Rural PCN was 12,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11. The value for Church Road was 17, which is higher compared to England. The value for Harbour Medical Practice was 14, which is higher compared to England. The value for Hawkinge and Elham was 17, which is higher compared to England. The value for New Lyminge Surgery was  9, which is lower compared to England. The value for Oaklands Health Centre was 11, which is similar compared to England. The value for Sun Lane was  9, which is lower compared to England. The value for White House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10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Folkestone Hythe and Rural PCN was 349,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583.  The value for Cheriton ward was 352, which is better compared to England. The value for Hythe ward was 332, which is better compared to England. The value for Hythe Rural ward was 408, which is similar compared to England. The value for North Downs East ward was 446, which is similar compared to England. The value for North Downs West ward was 12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329 in 2018/19 and 34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Folkestone Hythe and Rural PCN was 0.22, which is low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3 Q4 compared to England. The value for England was 0.23. The value for Church Road was 0.21, which is lower compared to England. The value for Harbour Medical Practice was 0.16, which is lower compared to England. The value for Hawkinge and Elham was 0.20, which is lower compared to England. The value for New Lyminge Surgery was 0.24, which is similar compared to England. The value for Oaklands Health Centre was 0.23, which is similar compared to England. The value for Sun Lane was 0.29, which is higher compared to England. The value for White House Surgery was 0.2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quarters, up to 2023 Q4. In Folkestone Hythe and Rural PCN, the value was 0.28 in 2022 Q4 and 0.22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Folkestone Hythe and Rural PCN was 68,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1/22 compared to England. The value for England was 62. The value for Church Road was 67, which is similar compared to England. The value for Harbour Medical Practice was 55, which is similar compared to England. The value for Hawkinge and Elham was 63, which is similar compared to England. The value for New Lyminge Surgery was 74, which is better compared to England. The value for Oaklands Health Centre was 73, which is better compared to England. The value for Sun Lane was 67, which is similar compared to England. The value for White House Surgery was 6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4 years, up to 2021/22. In Folkestone Hythe and Rural PCN, the value was 80 in 2018/19 and 68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Folkestone Hythe and Rural PCN was 74,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67. The value for Church Road was 81, which is better compared to England. The value for Harbour Medical Practice was 68, which is similar compared to England. The value for Hawkinge and Elham was 78, which is better compared to England. The value for New Lyminge Surgery was 81, which is better compared to England. The value for Oaklands Health Centre was 74, which is better compared to England. The value for Sun Lane was 67, which is similar compared to England. The value for White House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76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Folkestone Hythe and Rural PCN was 78,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72. The value for Church Road was 74, which is similar compared to England. The value for Harbour Medical Practice was 68, which is similar compared to England. The value for Hawkinge and Elham was 79, which is better compared to England. The value for New Lyminge Surgery was 82, which is better compared to England. The value for Oaklands Health Centre was 80, which is better compared to England. The value for Sun Lane was 73, which is similar compared to England. The value for White House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66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Folkestone Hythe and Rural PCN was 4.6,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16 - 20. The value for England was 7.  The value for Cheriton ward was 5. The value for Hythe ward was 6. The value for Hythe Rural ward was 3. The value for North Downs East ward was 4. The value for North Downs West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Folkestone Hythe and Rural PCN was 1268,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795.  The value for Cheriton ward was 1386, which is worse compared to England. The value for Hythe ward was 779, which is similar compared to England. The value for Hythe Rural ward was 873, which is similar compared to England. The value for North Downs East ward was 1722, which is worse compared to England. The value for North Downs West ward was 7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628 in 2018/19 and 126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Folkestone Hythe and Rural PCN was  90,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0/21 - 22/23. The value for England was 110.  The value for Cheriton ward was 103, which is similar compared to England. The value for Hythe ward was 195, which is similar compared to England. The value for Hythe Rural ward was not compared to England. The value for North Downs East ward was 130, which is similar compared to England. The value for North Downs We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0/21 - 22/23. In Folkestone Hythe and Rural PCN, the value was 211 in 2016/17 - 18/19 and  90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Folkestone Hythe and Rural PCN was 215, which is simila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319.  The value for Cheriton ward was not compared to England. The value for Hythe ward was not compared to England. The value for Hythe Rural ward was not compared to England. The value for North Downs East ward was not compared to England. The value for North Downs We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323 in 2018/19 and 215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Folkestone Hythe and Rural PCN for several indicators. Indicator 1. CHD (all ages). In 2022/23, the value for Folkestone Hythe and Rural PCN was 3.4 and the value for England was 3.0. The value for Church Road was 3.6, which is similar compared to England. The value for Harbour Medical Practice was 2.9, which is similar compared to England. The value for Hawkinge and Elham was 2.9, which is similar compared to England. The value for New Lyminge Surgery was 3.2, which is similar compared to England. The value for Oaklands Health Centre was 4.7, which is higher compared to England. The value for Sun Lane was 4.1, which is higher compared to England. The value for White House Surgery was 2.5, which is similar compared to England.   Indicator 2. Stroke (all ages). In 2022/23, the value for Folkestone Hythe and Rural PCN was 2.3 and the value for England was 1.8. The value for Church Road was 3.5, which is higher compared to England. The value for Harbour Medical Practice was 1.5, which is similar compared to England. The value for Hawkinge and Elham was 2.1, which is similar compared to England. The value for New Lyminge Surgery was 2.7, which is higher compared to England. The value for Oaklands Health Centre was 3.0, which is higher compared to England. The value for Sun Lane was 2.5, which is higher compared to England. The value for White House Surgery was 1.6, which is similar compared to England.   Indicator 3. PAD (all ages). In 2022/23, the value for Folkestone Hythe and Rural PCN was 0.6 and the value for England was 0.6. The value for Church Road was 0.8, which is similar compared to England. The value for Harbour Medical Practice was 0.4, which is similar compared to England. The value for Hawkinge and Elham was 0.6, which is similar compared to England. The value for New Lyminge Surgery was 0.4, which is similar compared to England. The value for Oaklands Health Centre was 0.8, which is higher compared to England. The value for Sun Lane was 0.5, which is similar compared to England. The value for White House Surgery was 0.4, which is similar compared to England.   Indicator 4. Heart failure (all ages). In 2022/23, the value for Folkestone Hythe and Rural PCN was 0.9 and the value for England was 1.0. The value for Church Road was 0.6, which is similar compared to England. The value for Harbour Medical Practice was 0.6, which is similar compared to England. The value for Hawkinge and Elham was 0.9, which is similar compared to England. The value for New Lyminge Surgery was 0.7, which is similar compared to England. The value for Oaklands Health Centre was 1.3, which is higher compared to England. The value for Sun Lane was 0.8, which is similar compared to England. The value for White House Surgery was 0.7, which is lower compared to England.   Indicator 5. Atrial fibrillation (all ages). In 2022/23, the value for Folkestone Hythe and Rural PCN was 3.5 and the value for England was 2.1. The value for Church Road was 3.7, which is higher compared to England. The value for Harbour Medical Practice was 1.8, which is similar compared to England. The value for Hawkinge and Elham was 3.0, which is higher compared to England. The value for New Lyminge Surgery was 3.7, which is higher compared to England. The value for Oaklands Health Centre was 4.9, which is higher compared to England. The value for Sun Lane was 4.5, which is higher compared to England. The value for White House Surgery was 2.5, which is similar compared to England.   Indicator 6. Hypertension (all ages). In 2022/23, the value for Folkestone Hythe and Rural PCN was 18.0 and the value for England was 14.4. The value for Church Road was 21.7, which is higher compared to England. The value for Harbour Medical Practice was 13.9, which is similar compared to England. The value for Hawkinge and Elham was 18.8, which is higher compared to England. The value for New Lyminge Surgery was 17.8, which is higher compared to England. The value for Oaklands Health Centre was 22.1, which is higher compared to England. The value for Sun Lane was 17.8, which is higher compared to England. The value for White House Surgery was 13.7, which is similar compared to England.   Indicator 7. Smoking (15+). In 2022/23, the value for Folkestone Hythe and Rural PCN was 13.3 and the value for England was 14.7. The value for Church Road was 12.7, which is similar compared to England. The value for Harbour Medical Practice was 21.8, which is higher compared to England. The value for Hawkinge and Elham was 12.2, which is lower compared to England. The value for New Lyminge Surgery was 7.9, which is lower compared to England. The value for Oaklands Health Centre was 12.4, which is lower compared to England. The value for Sun Lane was 12.4, which is lower compared to England. The value for White House Surgery was 15.6, which is similar compared to England.   Indicator 8. CKD (18+). In 2022/23, the value for Folkestone Hythe and Rural PCN was 4.9 and the value for England was 4.2. The value for Church Road was 8.0, which is higher compared to England. The value for Harbour Medical Practice was 3.4, which is similar compared to England. The value for Hawkinge and Elham was 5.2, which is higher compared to England. The value for New Lyminge Surgery was 3.8, which is similar compared to England. The value for Oaklands Health Centre was 6.3, which is higher compared to England. The value for Sun Lane was 2.6, which is lower compared to England. The value for White House Surgery was 4.4,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Folkestone Hythe and Rural PCN for several indicators. Indicator 1. Cancer (all ages). In 22/23, the value for Folkestone Hythe and Rural PCN was 5.3 and the value for England was 3.5. The value for Church Road was 6.6, which is higher compared to England. The value for Harbour Medical Practice was 2.3, which is lower compared to England. The value for Hawkinge and Elham was 5.2, which is higher compared to England. The value for New Lyminge Surgery was 6.1, which is higher compared to England. The value for Oaklands Health Centre was 6.9, which is higher compared to England. The value for Sun Lane was 6.3, which is higher compared to England. The value for White House Surgery was 3.6, which is similar compared to England.   Indicator 2. Diabetes (17+ yrs). In 22/23, the value for Folkestone Hythe and Rural PCN was 7.7 and the value for England was 7.5. The value for Church Road was 8.1, which is similar compared to England. The value for Harbour Medical Practice was 7.3, which is similar compared to England. The value for Hawkinge and Elham was 7.5, which is similar compared to England. The value for New Lyminge Surgery was 6.5, which is similar compared to England. The value for Oaklands Health Centre was 8.1, which is similar compared to England. The value for Sun Lane was 7.8, which is similar compared to England. The value for White House Surgery was 8.0, which is similar compared to England.   Indicator 3. COPD (all ages). In 22/23, the value for Folkestone Hythe and Rural PCN was 2.0 and the value for England was 1.8. The value for Church Road was 2.9, which is higher compared to England. The value for Harbour Medical Practice was 2.4, which is similar compared to England. The value for Hawkinge and Elham was 1.8, which is similar compared to England. The value for New Lyminge Surgery was 2.0, which is similar compared to England. The value for Oaklands Health Centre was 2.2, which is similar compared to England. The value for Sun Lane was 1.8, which is similar compared to England. The value for White House Surgery was 1.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Folkestone Hythe and Rural PCN for several indicators. Indicator 1. Serious Mental Illness (all ages). In 22/23, the value for Folkestone Hythe and Rural PCN was 0.9 and the value for England was 1.0. The value for Church Road was 0.8, which is similar compared to England. The value for Harbour Medical Practice was 1.0, which is similar compared to England. The value for Hawkinge and Elham was 0.8, which is similar compared to England. The value for New Lyminge Surgery was 0.8, which is similar compared to England. The value for Oaklands Health Centre was 1.2, which is similar compared to England. The value for Sun Lane was 0.8, which is similar compared to England. The value for White House Surgery was 0.8, which is similar compared to England.   Indicator 2. Depression (18+ yrs). In 22/23, the value for Folkestone Hythe and Rural PCN was 15.6 and the value for England was 13.2. The value for Church Road was 16.6, which is higher compared to England. The value for Harbour Medical Practice was 18.1, which is higher compared to England. The value for Hawkinge and Elham was 19.5, which is higher compared to England. The value for New Lyminge Surgery was 13.3, which is similar compared to England. The value for Oaklands Health Centre was 14.8, which is higher compared to England. The value for Sun Lane was 14.8, which is similar compared to England. The value for White House Surgery was 13.4, which is similar compared to England.   Indicator 3. Dementia (all ages). In 22/23, the value for Folkestone Hythe and Rural PCN was 0.9 and the value for England was 0.7. The value for Church Road was 0.8, which is similar compared to England. The value for Harbour Medical Practice was 0.5, which is similar compared to England. The value for Hawkinge and Elham was 1.0, which is similar compared to England. The value for New Lyminge Surgery was 0.7, which is similar compared to England. The value for Oaklands Health Centre was 1.1, which is higher compared to England. The value for Sun Lane was 1.2, which is higher compared to England. The value for White House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Folkestone Hythe and Rural PCN was 589,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856.  The value for Cheriton ward was 791, which is similar compared to England. The value for Hythe ward was 440, which is better compared to England. The value for Hythe Rural ward was 664, which is similar compared to England. The value for North Downs East ward was 769, which is similar compared to England. The value for North Downs West ward was 42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10 years, up to 2022/23. In Folkestone Hythe and Rural PCN, the value was 820 in 2013/14 and 589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Folkestone Hythe and Rural PCN was 318,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0 - 22. The value for England was 355.  The value for Cheriton ward was 353, which is similar compared to England. The value for Hythe ward was 328, which is similar compared to England. The value for Hythe Rural ward was 317, which is similar compared to England. The value for North Downs East ward was 351, which is similar compared to England. The value for North Downs West ward was 22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4 years, up to 2020 - 22. In Folkestone Hythe and Rural PCN, the value was 267 in 2017 - 19 and 31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Folkestone Hythe and Rural PCN, the Cancer mortality (under 75 yrs) value was 11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Folkestone Hythe and Rural PCN in 2020 - 22. The value for England was 123.  The value for Cheriton ward was 134, which is similar compared to England. The value for Hythe ward was 112, which is similar compared to England. The value for Hythe Rural ward was 103, which is similar compared to England. The value for North Downs East ward was 122, which is similar compared to England. The value for North Downs West ward was 12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Folkestone Hythe and Rural PCN, the Circulatory mortality (under 75 yrs) value was 6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Folkestone Hythe and Rural PCN in 2020 - 22. The value for England was 123.  The value for Cheriton ward was 134, which is similar compared to England. The value for Hythe ward was 112, which is similar compared to England. The value for Hythe Rural ward was 103, which is similar compared to England. The value for North Downs East ward was 122, which is similar compared to England. The value for North Downs West ward was 12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Folkestone Hythe and Rural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Folkestone Hythe and Rural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Folkestone Hythe and Rural PCN, the Osteoporosis prev 50+ [%] value was 0.7.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Folkestone Hythe and Rural PCN in 2022/23 compared to England. The value for England was 1.0. The value for Church Road was 0.3, which is similar compared to England. The value for Harbour Medical Practice was 0.2, which is similar compared to England. The value for Hawkinge and Elham was 0.9, which is similar compared to England. The value for New Lyminge Surgery was 0.7, which is similar compared to England. The value for Oaklands Health Centre was 1.3, which is similar compared to England. The value for Sun Lane was 0.1, which is lower compared to England. The value for White House Surgery was 0.2,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Folkestone Hythe and Rural PCN, the Hip fracture hospital admissions 65+ value was  8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Folkestone Hythe and Rural PCN in 2016/17 - 20/21. The value for England was 100.  The value for Cheriton ward was 76, which is similar compared to England. The value for Hythe ward was 84, which is similar compared to England. The value for Hythe Rural ward was 99, which is similar compared to England. The value for North Downs East ward was 102, which is similar compared to England. The value for North Downs West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Folkestone Hythe and Rural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Folkestone Hythe and Rural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Folkestone Hythe and Rural PCN is in East Kent HCP. The PCN is in the local authority district of Folkestone and Hythe. The PCN covers the following wards: North Downs East, Cheriton, Sandgate and West Folkestone, Hythe, Hythe Rural, and North Downs Wes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7 GP practices in Folkestone Hythe and Rural PCN: Church Road, Harbour Medical Practice, Hawkinge And Elham, New Lyminge Surgery, Oaklands Health Centre, Sun Lane, and White Hous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9 primary schools in Folkestone Hythe and Rural PCN: All Soul's Church of England Primary School, Bodsham Church of England Primary School, Cheriton Primary School, Elham Church of England Primary School, Folkestone, St Martin's Church of England Primary School, Harcourt Primary School, Hawkinge Primary School, Hythe Bay CofE Primary School, Lyminge Church of England Primary School, Lympne Church of England Primary School, Morehall Primary School and Nursery, Palmarsh Primary School, Saltwood CofE Primary School, Seabrook Church of England Primary School, Selsted Church of England Primary School, St Augustine's Catholic Primary School, Stelling Minnis Church of England Primary School, Stowting Church of England Primary School, and The Churchill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4348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Folkestone Hythe and Rural PCN</vt:lpstr>
      <vt:lpstr>Summary: Folkestone Hythe and Rural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