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Total Health Excellence East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Total Health Excellence East PCN. The total population of Total Health Excellence East PCN is 36,418. In Total Health Excellence East PCN, 17.1% of children are aged under 15 compared to 16.3% in England. In Total Health Excellence East PCN, 63.6% of people are aged 15 to 64 compared to 66.0% in England. In Total Health Excellence East PCN, 19.3%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Total Health Excellence East PCN in July 2019. There are 4 LSOAs in the 9.4 - 20.7 value range. There are 6 LSOAs in the 20.7 - 27 value range. There are 3 LSOAs in the 27 - 34.1 value range. There are 3 LSOAs in the 34.1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Total Health Excellence East PCN compared to Kent and Medway ICS. In Total Health Excellence East PCN, 92.7% of the population were from the White British ethnic group compared to 89.2% in Kent and Medway ICS. In Total Health Excellence East PCN, 4.1% of the population were from the White other ethnic group compared to 3.8% in Kent and Medway ICS. In Total Health Excellence East PCN, 1% of the population were from the Mixed ethnic group compared to 1.6% in Kent and Medway ICS. In Total Health Excellence East PCN, 1.4% of the population were from the Asian ethnic group compared to 3.5% in Kent and Medway ICS. In Total Health Excellence East PCN, 0.5% of the population were from the Black ethnic group compared to 1.3% in Kent and Medway ICS. In Total Health Excellence East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Total Health Excellence East PCN compared to Kent and Medway ICS as reported in the 2011 Census. In Total Health Excellence East PCN, 95.1% of the population spoke English as their main language compared to 95.2% in Kent and Medway ICS. In Total Health Excellence East PCN, 0.9% of the population spoke Polish as their main language compared to 0.7% in Kent and Medway ICS. In Total Health Excellence East PCN, 0.7% of the population spoke Slovak as their main language compared to 0.2% in Kent and Medway ICS. In Total Health Excellence East PCN, 0.3% of the population spoke Lithuanian as their main language compared to 0.2% in Kent and Medway ICS. In Total Health Excellence East PCN, 0.2% of the population spoke Czech as their main language compared to 0.1% in Kent and Medway ICS. In Total Health Excellence East PCN, 0.2% of the population spoke Russian as their main language compared to 0.1% in Kent and Medway ICS. In Total Health Excellence East PCN, 0.2% of the population spoke Latvian as their main language compared to 0.1% in Kent and Medway ICS. In Total Health Excellence East PCN, 0.2% of the population spoke Nepalese as their main language compared to 0.4% in Kent and Medway ICS. In Total Health Excellence East PCN, 0.2% of the population spoke French as their main language compared to 0.2% in Kent and Medway ICS. In Total Health Excellence East PCN, 0.1% of the population spoke Germ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Total Health Excellence East PCN compared to Kent and Medway ICS. In Total Health Excellence East PCN, 4.1% of the population were from the White other ethnic group compared to 3.8% in Kent and Medway ICS. In Total Health Excellence East PCN, 1% of the population were from the Mixed ethnic group compared to 1.6% in Kent and Medway ICS. In Total Health Excellence East PCN, 1.4% of the population were from the Asian ethnic group compared to 3.5% in Kent and Medway ICS. In Total Health Excellence East PCN, 0.5% of the population were from the Black ethnic group compared to 1.3% in Kent and Medway ICS. In Total Health Excellence East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Total Health Excellence East PCN compared to Kent and Medway ICS as reported in the 2011 Census. In Total Health Excellence East PCN, 0.9% of the population spoke Polish as their main language compared to 0.7% in Kent and Medway ICS. In Total Health Excellence East PCN, 0.7% of the population spoke Slovak as their main language compared to 0.2% in Kent and Medway ICS. In Total Health Excellence East PCN, 0.3% of the population spoke Lithuanian as their main language compared to 0.2% in Kent and Medway ICS. In Total Health Excellence East PCN, 0.2% of the population spoke Czech as their main language compared to 0.1% in Kent and Medway ICS. In Total Health Excellence East PCN, 0.2% of the population spoke Russian as their main language compared to 0.1% in Kent and Medway ICS. In Total Health Excellence East PCN, 0.2% of the population spoke Latvian as their main language compared to 0.1% in Kent and Medway ICS. In Total Health Excellence East PCN, 0.2% of the population spoke Nepalese as their main language compared to 0.4% in Kent and Medway ICS. In Total Health Excellence East PCN, 0.2% of the population spoke French as their main language compared to 0.2% in Kent and Medway ICS. In Total Health Excellence East PCN, 0.1% of the population spoke German as their main language compared to 0.1% in Kent and Medway ICS. In Total Health Excellence East PCN, 0.1% of the population spoke Arabic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Total Health Excellence East PCN compared to Kent and Medway ICS. In Total Health Excellence East PCN, 84.6% of pupils were from the White British/Irish ethnic group compared to 72.3% in Kent and Medway ICS. In Total Health Excellence East PCN, 5.9% of pupils were from the White other ethnic group compared to 8.2% in Kent and Medway ICS. In Total Health Excellence East PCN, 5.3% of pupils were from the Mixed ethnic group compared to 6.5% in Kent and Medway ICS. In Total Health Excellence East PCN, 1.2% of pupils were from the Asian ethnic group compared to 5.4% in Kent and Medway ICS. In Total Health Excellence East PCN, 1.3% of pupils were from the Black ethnic group compared to 5% in Kent and Medway ICS. In Total Health Excellence East PCN, 0.7%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- 93.8% of pupils in Total Health Excellence East.
- 86% of pupils in Kent and Medway. 
Other than English as first language: 
- 6.1% of pupils in Total Health Excellence East.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Total Health Excellence East PCN. In Total Health Excellence East PCN, 5 (or 29.4%) of 17 LSOAs are in the most deprived 20% of areas nationally. These most deprived LSOAs can be found in the following wards: Aylesham, Eythorne and Shepherdswell; Town and Castl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Total Health Excellence East</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965970589"/>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074855666"/>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Total Health Excellence East PCN, as well the 7 domains of deprivation which combine to create the IMD 2019. For overall deprivation (IMD 2019), 29.4% of LSOAs in Total Health Excellence East PCN are in the most deprived 20% in England. For the Income Domain, 29.4% of LSOAs in Total Health Excellence East PCN are in the most deprived 20% in England. For the Employment Domain, 29.4% of LSOAs in Total Health Excellence East PCN are in the most deprived 20% in England. For the Education, Skills and Training Domain, 35.3% of LSOAs in Total Health Excellence East PCN are in the most deprived 20% in England. For the Health Deprivation and Disability Domain, 23.5% of LSOAs in Total Health Excellence East PCN are in the most deprived 20% in England. For the Crime Domain, 23.5% of LSOAs in Total Health Excellence East PCN are in the most deprived 20% in England. For the Barriers to Housing and Services Domain, 17.6% of LSOAs in Total Health Excellence East PCN are in the most deprived 20% in England. For the Living Environment Domain, 0% of LSOAs in Total Health Excellence East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Total Health Excellence East PCN was 6.6, which is worse compared to England. The value for peer group was 7.2,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Total Health Excellence East PCN in 2022/23 compared to England. The value for England was 5.9. The value for Aycliffe Community Primary School was 4.2, which is better compared to England. The value for Aylesham Primary School was 8.7, which is worse compared to England. The value for Eythorne Elvington Community Primary School was 7.2, which is worse compared to England. The value for Lydden Primary School was 7.9, which is worse compared to England. The value for Nonington Church of England Primary School was 5.4, which is similar compared to England. The value for River Primary School was 6.2, which is similar compared to England. The value for Shepherdswell Church of England Primary School was 6.1, which is similar compared to England. The value for St Joseph's Catholic Primary School, Aylesham was 7.5, which is worse compared to England. The value for Temple Ewell Church of England Primary School was 6.6, which is worse compared to England. The value for Vale View Community School was 8.2, which is worse compared to England. The value for Wingham Primary School was 2.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3 years, up to 2022/23. In Total Health Excellence East PCN, the value was 3.9 in 2020/21 and 6.6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Total Health Excellence East PCN was 5.2, which is similar compared to England. The value for peer group was 5.0, which is simila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1/22. The value for England was 5.  The value for Alkham and Capel-le-Ferne ward was 4, which is better compared to England. The value for Aylesham, Eythorne and Shepherdswell ward was 4, which is better compared to England. The value for Dover Downs and River ward was 2, which is better compared to England. The value for Maxton and Elms Vale ward was 3, which is better compared to England. The value for Town and Castle ward was 10,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Total Health Excellence East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Total Health Excellence East PCN was 11, which is lower compared to England. The value for peer group was 10,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0. The value for England was 13.  The value for Alkham and Capel-le-Ferne ward was 9. The value for Aylesham, Eythorne and Shepherdswell ward was 14. The value for Dover Downs and River ward was 8. The value for Maxton and Elms Vale ward was 9. The value for Town and Castle ward was 1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Total Health Excellence East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otal Health Excellence East PCN, the Male value was 78.0.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Total Health Excellence East PCN in 2020 - 22. The value for England was 79.  The value for Alkham and Capel-le-Ferne ward was 80, which is similar compared to England. The value for Aylesham, Eythorne and Shepherdswell ward was 79, which is similar compared to England. The value for Dover Downs and River ward was 81, which is better compared to England. The value for Maxton and Elms Vale ward was 78, which is similar compared to England. The value for Town and Castle ward was 73,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Total Health Excellence East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Total Health Excellence East PCN, the Female value was 82.8.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Total Health Excellence East PCN in 2020 - 22. The value for England was 83.  The value for Alkham and Capel-le-Ferne ward was 88, which is better compared to England. The value for Aylesham, Eythorne and Shepherdswell ward was 83, which is similar compared to England. The value for Dover Downs and River ward was 83, which is similar compared to England. The value for Maxton and Elms Vale ward was 87, which is better compared to England. The value for Town and Castle ward was 79,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Total Health Excellence East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Total Health Excellence East PCN was 20, which is higher compared to England. The value for peer group was 16, which is high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East PCN in 2022/23 compared to England. The value for England was 15. The value for Aylesham Medical Practice was 19, which is higher compared to England. The value for Lydden Surgery was  7, which is lower compared to England. The value for Pencester Surgery was 26, which is higher compared to England. The value for White Cliffs Medical Centre was 21,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2/23. In Total Health Excellence East PCN, the value was 22 in 2018/19 and 20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Total Health Excellence East PCN was 39, which is similar compared to England. The value for peer group was 36, which is similar compared to England. The value for East Kent HCP was 36,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0/21 - 22/23. The value for England was 37.  The value for Alkham and Capel-le-Ferne ward was 33. The value for Aylesham, Eythorne and Shepherdswell ward was 40. The value for Dover Downs and River ward was 29. The value for Maxton and Elms Vale ward was 42. The value for Town and Castle ward was 4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13 years, up to 2020/21 - 22/23. In Total Health Excellence East PCN, the value was 33 in 2008/09 - 10/11 and 39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Total Health Excellence East PCN was 12, which is similar compared to England. The value for peer group was 11, which is simila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East PCN in 2022/23 compared to England. The value for England was 11. The value for Aylesham Medical Practice was 13, which is higher compared to England. The value for Lydden Surgery was 14, which is higher compared to England. The value for Pencester Surgery was  9, which is lower compared to England. The value for White Cliffs Medical Centre was 1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2/23. In Total Health Excellence East PCN, the value was 11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Total Health Excellence East PCN was 514, which is similar compared to England. The value for peer group was 499,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2/23. The value for England was 583.  The value for Alkham and Capel-le-Ferne ward was 267, which is similar compared to England. The value for Aylesham, Eythorne and Shepherdswell ward was 322, which is better compared to England. The value for Dover Downs and River ward was 198, which is better compared to England. The value for Maxton and Elms Vale ward was 236, which is better compared to England. The value for Town and Castle ward was 138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Total Health Excellence East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2/23. In Total Health Excellence East PCN, the value was 376 in 2018/19 and 514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Total Health Excellence East PCN was 0.21, which is lower compared to England. The value for East Kent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East PCN in 2023 Q4 compared to England. The value for England was 0.23. The value for Aylesham Medical Practice was 0.23, which is similar compared to England. The value for Lydden Surgery was 0.22, which is lower compared to England. The value for Pencester Surgery was 0.17, which is lower compared to England. The value for White Cliffs Medical Centre was 0.22,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quarters, up to 2023 Q4. In Total Health Excellence East PCN, the value was 0.24 in 2022 Q4 and 0.21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lower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Total Health Excellence East PCN was 70, which is better compared to England. The value for peer group was 63, which is simila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East PCN in 2021/22 compared to England. The value for England was 62. The value for Aylesham Medical Practice was 76, which is better compared to England. The value for Lydden Surgery was 75, which is better compared to England. The value for Pencester Surgery was 63, which is similar compared to England. The value for White Cliffs Medical Centre was 6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4 years, up to 2021/22. In Total Health Excellence East PCN, the value was 74 in 2018/19 and 70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Total Health Excellence East PCN was 66, which is similar compared to England. The value for peer group was 69,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East PCN in 2022/23 compared to England. The value for England was 67. The value for Aylesham Medical Practice was 72, which is better compared to England. The value for Lydden Surgery was 76, which is better compared to England. The value for Pencester Surgery was 58, which is worse compared to England. The value for White Cliffs Medical Centre was 6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2/23. In Total Health Excellence East PCN, the value was 75 in 2018/19 and 66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Total Health Excellence East PCN was 72, which is similar compared to England. The value for peer group was 72, which is simila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East PCN in 2022/23 compared to England. The value for England was 72. The value for Aylesham Medical Practice was 73, which is similar compared to England. The value for Lydden Surgery was 81, which is better compared to England. The value for Pencester Surgery was 66, which is worse compared to England. The value for White Cliffs Medical Centre was 7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2/23. In Total Health Excellence East PCN, the value was 60 in 2018/19 and 72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Total Health Excellence East PCN was 5.2, which is better compared to England. The value for peer group was 4.4,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16 - 20. The value for England was 7.  The value for Alkham and Capel-le-Ferne ward was 4. The value for Aylesham, Eythorne and Shepherdswell ward was 6. The value for Dover Downs and River ward was 3. The value for Maxton and Elms Vale ward was 3. The value for Town and Castle ward was 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Total Health Excellence East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Total Health Excellence East PCN was 1419, which is worse compared to England. The value for peer group was 1085,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2/23. The value for England was 795.  The value for Alkham and Capel-le-Ferne ward was 1938, which is worse compared to England. The value for Aylesham, Eythorne and Shepherdswell ward was 1233, which is worse compared to England. The value for Dover Downs and River ward was 1154, which is worse compared to England. The value for Maxton and Elms Vale ward was 1796, which is worse compared to England. The value for Town and Castle ward was 164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2/23. In Total Health Excellence East PCN, the value was  622 in 2018/19 and 1419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Total Health Excellence East PCN was 123, which is similar compared to England. The value for peer group was 105, which is simila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0/21 - 22/23. The value for England was 110.  The value for Alkham and Capel-le-Ferne ward was not compared to England. The value for Aylesham, Eythorne and Shepherdswell ward was 175, which is similar compared to England. The value for Dover Downs and River ward was not compared to England. The value for Maxton and Elms Vale ward was not compared to England. The value for Town and Castl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0/21 - 22/23. In Total Health Excellence East PCN, the value was 260 in 2016/17 - 18/19 and 123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Total Health Excellence East PCN was 201, which is similar compared to England. The value for peer group was 378, which is worse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2/23. The value for England was 319.  The value for Alkham and Capel-le-Ferne ward was not compared to England. The value for Aylesham, Eythorne and Shepherdswell ward was not compared to England. The value for Dover Downs and River ward was not compared to England. The value for Maxton and Elms Vale ward was not compared to England. The value for Town and Castl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2/23. In Total Health Excellence East PCN, the value was 235 in 2018/19 and 201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otal Health Excellence East PCN for several indicators. Indicator 1. CHD (all ages). In 2022/23, the value for Total Health Excellence East PCN was 3.0 and the value for England was 3.0. The value for Aylesham Medical Practice was 2.7, which is similar compared to England. The value for Lydden Surgery was 4.0, which is higher compared to England. The value for Pencester Surgery was 2.6, which is similar compared to England. The value for White Cliffs Medical Centre was 3.1, which is similar compared to England.   Indicator 2. Stroke (all ages). In 2022/23, the value for Total Health Excellence East PCN was 1.8 and the value for England was 1.8. The value for Aylesham Medical Practice was 1.6, which is similar compared to England. The value for Lydden Surgery was 2.4, which is similar compared to England. The value for Pencester Surgery was 1.6, which is similar compared to England. The value for White Cliffs Medical Centre was 2.0, which is similar compared to England.   Indicator 3. PAD (all ages). In 2022/23, the value for Total Health Excellence East PCN was 0.7 and the value for England was 0.6. The value for Aylesham Medical Practice was 0.7, which is similar compared to England. The value for Lydden Surgery was 0.8, which is similar compared to England. The value for Pencester Surgery was 0.6, which is similar compared to England. The value for White Cliffs Medical Centre was 0.8, which is higher compared to England.   Indicator 4. Heart failure (all ages). In 2022/23, the value for Total Health Excellence East PCN was 1.0 and the value for England was 1.0. The value for Aylesham Medical Practice was 1.1, which is similar compared to England. The value for Lydden Surgery was 1.3, which is similar compared to England. The value for Pencester Surgery was 0.7, which is lower compared to England. The value for White Cliffs Medical Centre was 1.1, which is similar compared to England.   Indicator 5. Atrial fibrillation (all ages). In 2022/23, the value for Total Health Excellence East PCN was 2.4 and the value for England was 2.1. The value for Aylesham Medical Practice was 2.1, which is similar compared to England. The value for Lydden Surgery was 4.0, which is higher compared to England. The value for Pencester Surgery was 1.8, which is similar compared to England. The value for White Cliffs Medical Centre was 2.6, which is similar compared to England.   Indicator 6. Hypertension (all ages). In 2022/23, the value for Total Health Excellence East PCN was 15.6 and the value for England was 14.4. The value for Aylesham Medical Practice was 14.1, which is similar compared to England. The value for Lydden Surgery was 21.1, which is higher compared to England. The value for Pencester Surgery was 12.7, which is lower compared to England. The value for White Cliffs Medical Centre was 17.5, which is higher compared to England.   Indicator 7. Smoking (15+). In 2022/23, the value for Total Health Excellence East PCN was 20.1 and the value for England was 14.7. The value for Aylesham Medical Practice was 18.6, which is higher compared to England. The value for Lydden Surgery was 7.5, which is lower compared to England. The value for Pencester Surgery was 25.7, which is higher compared to England. The value for White Cliffs Medical Centre was 21.2, which is higher compared to England.   Indicator 8. CKD (18+). In 2022/23, the value for Total Health Excellence East PCN was 5.6 and the value for England was 4.2. The value for Aylesham Medical Practice was 6.4, which is higher compared to England. The value for Lydden Surgery was 6.8, which is higher compared to England. The value for Pencester Surgery was 3.5, which is lower compared to England. The value for White Cliffs Medical Centre was 7.2,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otal Health Excellence East PCN for several indicators. Indicator 1. Cancer (all ages). In 22/23, the value for Total Health Excellence East PCN was 4.1 and the value for England was 3.5. The value for Aylesham Medical Practice was 4.0, which is similar compared to England. The value for Lydden Surgery was 6.2, which is higher compared to England. The value for Pencester Surgery was 3.1, which is similar compared to England. The value for White Cliffs Medical Centre was 4.5, which is higher compared to England.   Indicator 2. Diabetes (17+ yrs). In 22/23, the value for Total Health Excellence East PCN was 7.8 and the value for England was 7.5. The value for Aylesham Medical Practice was 7.7, which is similar compared to England. The value for Lydden Surgery was 7.4, which is similar compared to England. The value for Pencester Surgery was 7.5, which is similar compared to England. The value for White Cliffs Medical Centre was 8.5, which is higher compared to England.   Indicator 3. COPD (all ages). In 22/23, the value for Total Health Excellence East PCN was 2.6 and the value for England was 1.8. The value for Aylesham Medical Practice was 3.5, which is higher compared to England. The value for Lydden Surgery was 2.6, which is higher compared to England. The value for Pencester Surgery was 1.9, which is similar compared to England. The value for White Cliffs Medical Centre was 2.7,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otal Health Excellence East PCN for several indicators. Indicator 1. Serious Mental Illness (all ages). In 22/23, the value for Total Health Excellence East PCN was 1.1 and the value for England was 1.0. The value for Aylesham Medical Practice was 0.8, which is similar compared to England. The value for Lydden Surgery was 0.4, which is lower compared to England. The value for Pencester Surgery was 1.4, which is higher compared to England. The value for White Cliffs Medical Centre was 1.3, which is similar compared to England.   Indicator 2. Depression (18+ yrs). In 22/23, the value for Total Health Excellence East PCN was 17.8 and the value for England was 13.2. The value for Aylesham Medical Practice was 14.6, which is similar compared to England. The value for Lydden Surgery was 12.6, which is similar compared to England. The value for Pencester Surgery was 20.4, which is higher compared to England. The value for White Cliffs Medical Centre was 20.0, which is higher compared to England.   Indicator 3. Dementia (all ages). In 22/23, the value for Total Health Excellence East PCN was 0.7 and the value for England was 0.7. The value for Aylesham Medical Practice was 0.4, which is lower compared to England. The value for Lydden Surgery was 0.7, which is similar compared to England. The value for Pencester Surgery was 0.8, which is similar compared to England. The value for White Cliffs Medical Centre was 0.9,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Total Health Excellence East PCN was 728, which is better compared to England. The value for peer group was 911, which is worse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2/23. The value for England was 856.  The value for Alkham and Capel-le-Ferne ward was 755, which is similar compared to England. The value for Aylesham, Eythorne and Shepherdswell ward was 617, which is better compared to England. The value for Dover Downs and River ward was 448, which is better compared to England. The value for Maxton and Elms Vale ward was 1077, which is similar compared to England. The value for Town and Castle ward was 104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10 years, up to 2022/23. In Total Health Excellence East PCN, the value was  822 in 2013/14 and  728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Total Health Excellence East PCN was 344, which is similar compared to England. The value for peer group was 376, which is worse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0 - 22. The value for England was 355.  The value for Alkham and Capel-le-Ferne ward was 247, which is similar compared to England. The value for Aylesham, Eythorne and Shepherdswell ward was 355, which is similar compared to England. The value for Dover Downs and River ward was 208, which is better compared to England. The value for Maxton and Elms Vale ward was 259, which is similar compared to England. The value for Town and Castle ward was 59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4 years, up to 2020 - 22. In Total Health Excellence East PCN, the value was 339 in 2017 - 19 and 344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otal Health Excellence East PCN, the Cancer mortality (under 75 yrs) value was  99.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Total Health Excellence East PCN in 2020 - 22. The value for England was 123.  The value for Alkham and Capel-le-Ferne ward was 72, which is similar compared to England. The value for Aylesham, Eythorne and Shepherdswell ward was 116, which is similar compared to England. The value for Dover Downs and River ward was 59, which is better compared to England. The value for Maxton and Elms Vale ward was 76, which is similar compared to England. The value for Town and Castle ward was 146,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otal Health Excellence East PCN, the Circulatory mortality (under 75 yrs) value was 61.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Total Health Excellence East PCN in 2020 - 22. The value for England was 123.  The value for Alkham and Capel-le-Ferne ward was 72, which is similar compared to England. The value for Aylesham, Eythorne and Shepherdswell ward was 116, which is similar compared to England. The value for Dover Downs and River ward was 59, which is better compared to England. The value for Maxton and Elms Vale ward was 76, which is similar compared to England. The value for Town and Castle ward was 146,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Total Health Excellence East PCN is better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Total Health Excellence East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otal Health Excellence East PCN, the Osteoporosis prev 50+ [%] value was 0.8.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Total Health Excellence East PCN in 2022/23 compared to England. The value for England was 1.0. The value for Aylesham Medical Practice was 1.1, which is similar compared to England. The value for Lydden Surgery was 0.5, which is similar compared to England. The value for Pencester Surgery was 0.4, which is lower compared to England. The value for White Cliffs Medical Centre was 1.3,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otal Health Excellence East PCN, the Hip fracture hospital admissions 65+ value was 109.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Total Health Excellence East PCN in 2016/17 - 20/21. The value for England was 100.  The value for Alkham and Capel-le-Ferne ward was 90, which is similar compared to England. The value for Aylesham, Eythorne and Shepherdswell ward was 100, which is similar compared to England. The value for Dover Downs and River ward was 135, which is worse compared to England. The value for Maxton and Elms Vale ward was 94, which is similar compared to England. The value for Town and Castle ward was 11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Total Health Excellence East PCN is similar to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Total Health Excellence East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otal Health Excellence East PCN is in East Kent HCP. The PCN is in the local authority district of Dover. The PCN covers the following wards: Aylesham, Eythorne and Shepherdswell, Little Stour and Ashstone, Maxton and Elms Vale, Town and Castle, Dover Downs and River, and Alkham and Capel-le-Ferne."/>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4 GP practices in Total Health Excellence East PCN: Aylesham Medical Practice, Lydden Surgery, Pencester Surgery, and White Cliffs Medical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1 primary schools in Total Health Excellence East PCN: Aycliffe Community Primary School, Aylesham Primary School, Eythorne Elvington Community Primary School, Lydden Primary School, Nonington Church of England Primary School, River Primary School, Shepherdswell Church of England Primary School, St Joseph's Catholic Primary School, Aylesham, Temple Ewell Church of England Primary School, Vale View Community School, and Wingham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4348</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Total Health Excellence East PCN</vt:lpstr>
      <vt:lpstr>Summary: Total Health Excellence East</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