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Mid Kent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Mid Kent PCN. The total population of Mid Kent PCN is 103,954. In Mid Kent PCN, 17.0% of children are aged under 15 compared to 16.3% in England. In Mid Kent PCN, 64.5% of people are aged 15 to 64 compared to 66.0% in England. In Mid Kent PCN, 18.5%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id Kent PCN in July 2019. There are 12 LSOAs in the 9.4 - 20.7 value range. There are 21 LSOAs in the 20.7 - 27 value range. There are 14 LSOAs in the 27 - 34.1 value range. There are 4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Mid Kent PCN compared to Kent and Medway ICS. In Mid Kent PCN, 90.3% of the population were from the White British ethnic group compared to 89.2% in Kent and Medway ICS. In Mid Kent PCN, 3.8% of the population were from the White other ethnic group compared to 3.8% in Kent and Medway ICS. In Mid Kent PCN, 1.4% of the population were from the Mixed ethnic group compared to 1.6% in Kent and Medway ICS. In Mid Kent PCN, 3.1% of the population were from the Asian ethnic group compared to 3.5% in Kent and Medway ICS. In Mid Kent PCN, 1% of the population were from the Black ethnic group compared to 1.3% in Kent and Medway ICS. In Mid Kent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id Kent PCN compared to Kent and Medway ICS as reported in the 2011 Census. In Mid Kent PCN, 94.9% of the population spoke English as their main language compared to 95.2% in Kent and Medway ICS. In Mid Kent PCN, 1.2% of the population spoke Nepalese as their main language compared to 0.4% in Kent and Medway ICS. In Mid Kent PCN, 1.1% of the population spoke Polish as their main language compared to 0.7% in Kent and Medway ICS. In Mid Kent PCN, 0.3% of the population spoke French as their main language compared to 0.2% in Kent and Medway ICS. In Mid Kent PCN, 0.2% of the population spoke All other Chinese as their main language compared to 0.2% in Kent and Medway ICS. In Mid Kent PCN, 0.1% of the population spoke Lithuanian as their main language compared to 0.2% in Kent and Medway ICS. In Mid Kent PCN, 0.1% of the population spoke Russian as their main language compared to 0.1% in Kent and Medway ICS. In Mid Kent PCN, 0.1% of the population spoke Slovak as their main language compared to 0.2% in Kent and Medway ICS. In Mid Kent PCN, 0.1% of the population spoke Bengali as their main language compared to 0.2% in Kent and Medway ICS. In Mid Kent PCN, 0.1% of the population spoke Roman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Mid Kent PCN compared to Kent and Medway ICS. In Mid Kent PCN, 3.8% of the population were from the White other ethnic group compared to 3.8% in Kent and Medway ICS. In Mid Kent PCN, 1.4% of the population were from the Mixed ethnic group compared to 1.6% in Kent and Medway ICS. In Mid Kent PCN, 3.1% of the population were from the Asian ethnic group compared to 3.5% in Kent and Medway ICS. In Mid Kent PCN, 1% of the population were from the Black ethnic group compared to 1.3% in Kent and Medway ICS. In Mid Kent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id Kent PCN compared to Kent and Medway ICS as reported in the 2011 Census. In Mid Kent PCN, 1.2% of the population spoke Nepalese as their main language compared to 0.4% in Kent and Medway ICS. In Mid Kent PCN, 1.1% of the population spoke Polish as their main language compared to 0.7% in Kent and Medway ICS. In Mid Kent PCN, 0.3% of the population spoke French as their main language compared to 0.2% in Kent and Medway ICS. In Mid Kent PCN, 0.2% of the population spoke All other Chinese as their main language compared to 0.2% in Kent and Medway ICS. In Mid Kent PCN, 0.1% of the population spoke Lithuanian as their main language compared to 0.2% in Kent and Medway ICS. In Mid Kent PCN, 0.1% of the population spoke Russian as their main language compared to 0.1% in Kent and Medway ICS. In Mid Kent PCN, 0.1% of the population spoke Slovak as their main language compared to 0.2% in Kent and Medway ICS. In Mid Kent PCN, 0.1% of the population spoke Bengali as their main language compared to 0.2% in Kent and Medway ICS. In Mid Kent PCN, 0.1% of the population spoke Romanian as their main language compared to 0.1% in Kent and Medway ICS. In Mid Kent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Mid Kent PCN compared to Kent and Medway ICS. In Mid Kent PCN, 76.6% of pupils were from the White British/Irish ethnic group compared to 72.3% in Kent and Medway ICS. In Mid Kent PCN, 6.9% of pupils were from the White other ethnic group compared to 8.2% in Kent and Medway ICS. In Mid Kent PCN, 6.2% of pupils were from the Mixed ethnic group compared to 6.5% in Kent and Medway ICS. In Mid Kent PCN, 4.3% of pupils were from the Asian ethnic group compared to 5.4% in Kent and Medway ICS. In Mid Kent PCN, 4.1% of pupils were from the Black ethnic group compared to 5% in Kent and Medway ICS. In Mid Kent PCN, 0.8%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- 89.8% of pupils in Mid Kent.
- 86% of pupils in Kent and Medway. 
Other than English as first language: 
- 9.7% of pupils in Mid Kent.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Mid Kent PCN. In Mid Kent PCN, 5 (or 9.8%) of 51 LSOAs are in the most deprived 20% of areas nationally. These most deprived LSOAs can be found in the following wards: Beaver; Bockhanger; Priory; St Ann's; Watling.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Mid Kent</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679872951"/>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717200866"/>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Mid Kent PCN, as well the 7 domains of deprivation which combine to create the IMD 2019. For overall deprivation (IMD 2019), 9.8% of LSOAs in Mid Kent PCN are in the most deprived 20% in England. For the Income Domain, 11.8% of LSOAs in Mid Kent PCN are in the most deprived 20% in England. For the Employment Domain, 11.8% of LSOAs in Mid Kent PCN are in the most deprived 20% in England. For the Education, Skills and Training Domain, 11.8% of LSOAs in Mid Kent PCN are in the most deprived 20% in England. For the Health Deprivation and Disability Domain, 3.9% of LSOAs in Mid Kent PCN are in the most deprived 20% in England. For the Crime Domain, 13.7% of LSOAs in Mid Kent PCN are in the most deprived 20% in England. For the Barriers to Housing and Services Domain, 27.5% of LSOAs in Mid Kent PCN are in the most deprived 20% in England. For the Living Environment Domain, 15.7% of LSOAs in Mid Kent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Mid Kent PCN was 6.6,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id Kent PCN in 2022/23 compared to England. The value for England was 5.9. The value for Aldington Primary School was  6.9, which is worse compared to England. The value for Ashford, St Mary's Church of England Primary School was  9.4, which is worse compared to England. The value for Boughton-under-Blean and Dunkirk Primary School was  7.7, which is worse compared to England. The value for Brabourne Church of England Primary School was  6.1, which is similar compared to England. The value for Brook Community Primary School was  7.4, which is worse compared to England. The value for Bysing Wood Primary School was 11.2, which is worse compared to England. The value for Davington Primary School was  5.7, which is similar compared to England. The value for Downs View Infant School was  6.9, which is worse compared to England. The value for Eastling Primary School was  3.9, which is better compared to England. The value for Ethelbert Road Primary School was  4.0, which is better compared to England. The value for Finberry Primary School was  6.9, which is worse compared to England. The value for Furley Park Primary Academy was  6.6, which is worse compared to England. The value for Goat Lees Primary School was  6.8, which is worse compared to England. The value for Godinton Primary School was  5.7, which is similar compared to England. The value for Graveney Primary School was  7.1, which is worse compared to England. The value for Hernhill Church of England Primary School was  5.0, which is better compared to England. The value for Kingsnorth Church of England Primary School was  6.3, which is worse compared to England. The value for Lady Joanna Thornhill Endowed Primary School was  5.6, which is similar compared to England. The value for Luddenham School was  6.7, which is worse compared to England. The value for Mersham Primary School was  5.8, which is similar compared to England. The value for Ospringe Church of England Primary School was  6.7, which is worse compared to England. The value for Phoenix Community Primary School was  7.0, which is worse compared to England. The value for Repton Manor Primary School was  8.2, which is worse compared to England. The value for Sellindge Primary School was  5.6, which is similar compared to England. The value for Selling Church of England Primary School was  5.0, which is better compared to England. The value for Sheldwich Primary School was  4.6, which is better compared to England. The value for Smeeth Community Primary School was  4.6, which is better compared to England. The value for St Mary of Charity CofE (Aided) Primary School was  7.0, which is worse compared to England. The value for St Teresa's Catholic Primary School was  6.3, which is similar compared to England. The value for Victoria Road Primary School was  6.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3 years, up to 2022/23. In Mid Kent PCN, the value was 3.6 in 2020/21 and 6.6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Mid Kent PCN was 4.4, which is better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1/22. The value for England was 5.  The value for Abbey ward was 4, which is similar compared to England. The value for Bircholt ward was 3, which is better compared to England. The value for Bockhanger ward was 7, which is worse compared to England. The value for Boughton and Courtenay ward was 3, which is better compared to England. The value for Bybrook ward was 5, which is similar compared to England. The value for Conningbrook and Little Burton Farm ward was 3, which is better compared to England. The value for East Downs ward was 3, which is better compared to England. The value for Furley ward was 6, which is worse compared to England. The value for Goat Lees ward was 6, which is similar compared to England. The value for Godinton ward was 3, which is better compared to England. The value for Kennington ward was 2, which is better compared to England. The value for Kingsnorth Village and Bridgefield ward was 3, which is better compared to England. The value for Mersham, Sevington South with Finberry ward was 2, which is better compared to England. The value for Norman ward was 7, which is worse compared to England. The value for Park Farm North ward was 3, which is better compared to England. The value for Park Farm South ward was 3, which is better compared to England. The value for Priory ward was 7, which is worse compared to England. The value for Repton ward was 4, which is better compared to England. The value for Roman ward was 3, which is better compared to England. The value for St Ann's ward was 4, which is better compared to England. The value for Victoria ward was 8, which is worse compared to England. The value for Watling ward was 5, which is similar compared to England. The value for Wye with Hinxhill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Mid Kent PCN was  8, which is lowe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0. The value for England was 13.  The value for Abbey ward was 11. The value for Bircholt ward was 8. The value for Bockhanger ward was 10. The value for Boughton and Courtenay ward was 10. The value for Bybrook ward was 7. The value for Conningbrook and Little Burton Farm ward was 3. The value for East Downs ward was 9. The value for Furley ward was 8. The value for Goat Lees ward was 6. The value for Godinton ward was 4. The value for Kennington ward was 6. The value for Kingsnorth Village and Bridgefield ward was 9. The value for Mersham, Sevington South with Finberry ward was not calculated due to small numbers. The value for Norman ward was 14. The value for Park Farm North ward was 3. The value for Park Farm South ward was 3. The value for Priory ward was 12. The value for Repton ward was 4. The value for Roman ward was 3. The value for St Ann's ward was 8. The value for Victoria ward was 12. The value for Watling ward was 9. The value for Wye with Hinxhill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Mid Kent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id Kent PCN, the Male value was 80.3.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id Kent PCN in 2020 - 22. The value for England was 79.  The value for Abbey ward was 77, which is similar compared to England. The value for Bircholt ward was 82, which is better compared to England. The value for Bockhanger ward was 77, which is similar compared to England. The value for Boughton and Courtenay ward was 83, which is better compared to England. The value for Bybrook ward was not calculated due to small numbers, which is not compared to England. The value for Conningbrook and Little Burton Farm ward was not calculated due to small numbers, which is not compared to England. The value for East Downs ward was not calculated due to small numbers, which is not compared to England. The value for Furley ward was 77, which is similar compared to England. The value for Goat Lees ward was not calculated due to small numbers, which is not compared to England. The value for Godinton ward was 83, which is better compared to England. The value for Kennington ward was not calculated due to small numbers, which is not compared to England. The value for Kingsnorth Village and Bridgefield ward was 86, which is better compared to England. The value for Norman ward was not calculated due to small numbers, which is not compared to England. The value for Park Farm North ward was not calculated due to small numbers, which is not compared to England. The value for Park Farm South ward was not calculated due to small numbers, which is not compared to England. The value for Priory ward was not calculated due to small numbers, which is not compared to England. The value for Repton ward was not calculated due to small numbers, which is not compared to England. The value for Roman ward was 81, which is similar compared to England. The value for St Ann's ward was 82, which is better compared to England. The value for Victoria ward was 76, which is similar compared to England. The value for Watling ward was 82, which is better compared to England. The value for Wye with Hinxhill ward was not calculated due to small numbers, which is not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Mid Kent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id Kent PCN, the Female value was 83.5.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id Kent PCN in 2020 - 22. The value for England was 83.  The value for Abbey ward was 83, which is similar compared to England. The value for Bircholt ward was 85, which is similar compared to England. The value for Bockhanger ward was 77, which is worse compared to England. The value for Boughton and Courtenay ward was 85, which is similar compared to England. The value for Bybrook ward was not calculated due to small numbers, which is not compared to England. The value for Conningbrook and Little Burton Farm ward was not calculated due to small numbers, which is not compared to England. The value for East Downs ward was not calculated due to small numbers, which is not compared to England. The value for Furley ward was 83, which is similar compared to England. The value for Goat Lees ward was 84, which is similar compared to England. The value for Godinton ward was 89, which is similar compared to England. The value for Kennington ward was not calculated due to small numbers, which is not compared to England. The value for Kingsnorth Village and Bridgefield ward was 86, which is similar compared to England. The value for Norman ward was not calculated due to small numbers, which is not compared to England. The value for Park Farm North ward was not calculated due to small numbers, which is not compared to England. The value for Park Farm South ward was not calculated due to small numbers, which is not compared to England. The value for Priory ward was not calculated due to small numbers, which is not compared to England. The value for Repton ward was not calculated due to small numbers, which is not compared to England. The value for Roman ward was 82, which is similar compared to England. The value for St Ann's ward was 85, which is similar compared to England. The value for Victoria ward was 81, which is similar compared to England. The value for Watling ward was 84, which is similar compared to England. The value for Wye with Hinxhill ward was not calculated due to small numbers, which is not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Mid Kent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Mid Kent PCN was 14, which is simila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id Kent PCN in 2022/23 compared to England. The value for England was 15. The value for Faversham Medical Practice was 17, which is higher compared to England. The value for Kingsnorth Medical Practice was 10, which is lower compared to England. The value for New Hayesbank Surgery was 14, which is similar compared to England. The value for Newton Place Surgery was 13, which is lower compared to England. The value for Sellindge Surgery was 12, which is lower compared to England. The value for Sydenham House Medical Centre was 19, which is higher compared to England. The value for Wye Surgery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16 in 2018/19 and 14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similar to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Mid Kent PCN was 35, which is similar compared to England. The value for peer group was 36, which is similar compared to England. The value for East Kent HCP was 36,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0/21 - 22/23. The value for England was 37.  The value for Abbey ward was 32. The value for Bircholt ward was 27. The value for Bockhanger ward was 43. The value for Boughton and Courtenay ward was 35. The value for Bybrook ward was 39. The value for Conningbrook and Little Burton Farm ward was 42. The value for East Downs ward was 36. The value for Furley ward was 38. The value for Goat Lees ward was 37. The value for Godinton ward was 27. The value for Kennington ward was 31. The value for Kingsnorth Village and Bridgefield ward was 31. The value for Mersham, Sevington South with Finberry ward was 33. The value for Norman ward was 50. The value for Park Farm North ward was 29. The value for Park Farm South ward was 32. The value for Priory ward was 45. The value for Repton ward was 35. The value for Roman ward was 32. The value for St Ann's ward was 32. The value for Victoria ward was 41. The value for Watling ward was 37. The value for Wye with Hinxhill ward was 2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13 years, up to 2020/21 - 22/23. In Mid Kent PCN, the value was 33 in 2008/09 - 10/11 and 35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Mid Kent PCN was 10, which is lowe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id Kent PCN in 2022/23 compared to England. The value for England was 11. The value for Faversham Medical Practice was  6, which is lower compared to England. The value for Kingsnorth Medical Practice was 14, which is higher compared to England. The value for New Hayesbank Surgery was 12, which is similar compared to England. The value for Newton Place Surgery was 13, which is higher compared to England. The value for Sellindge Surgery was  9, which is lower compared to England. The value for Sydenham House Medical Centre was  9, which is lower compared to England. The value for Wye Surgery was  7,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9 in 2018/19 and 10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Mid Kent PCN was 379, which is better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2/23. The value for England was 583.  The value for Abbey ward was 643, which is similar compared to England. The value for Bircholt ward was not compared to England. The value for Bockhanger ward was 694, which is similar compared to England. The value for Boughton and Courtenay ward was 212, which is better compared to England. The value for Bybrook ward was not compared to England. The value for Conningbrook and Little Burton Farm ward was not compared to England. The value for East Downs ward was not compared to England. The value for Furley ward was 507, which is similar compared to England. The value for Goat Lees ward was 640, which is similar compared to England. The value for Godinton ward was not compared to England. The value for Kennington ward was 989, which is worse compared to England. The value for Kingsnorth Village and Bridgefield ward was 818, which is similar compared to England. The value for Mersham, Sevington South with Finberry ward was not compared to England. The value for Norman ward was not compared to England. The value for Park Farm North ward was not compared to England. The value for Park Farm South ward was not compared to England. The value for Priory ward was 749, which is similar compared to England. The value for Repton ward was not compared to England. The value for Roman ward was 722, which is similar compared to England. The value for St Ann's ward was 423, which is similar compared to England. The value for Victoria ward was 720, which is similar compared to England. The value for Watling ward was 165, which is better compared to England. The value for Wye with Hinxhill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313 in 2018/19 and 37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Mid Kent PCN was 0.23, which is similar compared to England. The value for East Kent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id Kent PCN in 2023 Q4 compared to England. The value for England was 0.23. The value for Faversham Medical Practice was 0.16, which is lower compared to England. The value for Kingsnorth Medical Practice was 0.23, which is similar compared to England. The value for New Hayesbank Surgery was 0.27, which is higher compared to England. The value for Newton Place Surgery was 0.15, which is lower compared to England. The value for Sellindge Surgery was 0.31, which is higher compared to England. The value for Sydenham House Medical Centre was 0.30, which is higher compared to England. The value for Wye Surgery was 0.25,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quarters, up to 2023 Q4. In Mid Kent PCN, the value was 0.27 in 2022 Q4 and 0.23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similar to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Mid Kent PCN was 65, which is better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id Kent PCN in 2021/22 compared to England. The value for England was 62. The value for Faversham Medical Practice was 75, which is better compared to England. The value for Kingsnorth Medical Practice was 65, which is similar compared to England. The value for New Hayesbank Surgery was 58, which is worse compared to England. The value for Newton Place Surgery was 69, which is better compared to England. The value for Sellindge Surgery was 69, which is better compared to England. The value for Sydenham House Medical Centre was 58, which is worse compared to England. The value for Wye Surgery was 6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4 years, up to 2021/22. In Mid Kent PCN, the value was 76 in 2018/19 and 65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Mid Kent PCN was 67, which is similar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id Kent PCN in 2022/23 compared to England. The value for England was 67. The value for Faversham Medical Practice was 68, which is similar compared to England. The value for Kingsnorth Medical Practice was 77, which is better compared to England. The value for New Hayesbank Surgery was 65, which is similar compared to England. The value for Newton Place Surgery was 67, which is similar compared to England. The value for Sellindge Surgery was 72, which is better compared to England. The value for Sydenham House Medical Centre was 63, which is worse compared to England. The value for Wye Surgery was 7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74 in 2018/19 and 67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Mid Kent PCN was 74, which is better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id Kent PCN in 2022/23 compared to England. The value for England was 72. The value for Faversham Medical Practice was 72, which is similar compared to England. The value for Kingsnorth Medical Practice was 78, which is better compared to England. The value for New Hayesbank Surgery was 76, which is better compared to England. The value for Newton Place Surgery was 75, which is better compared to England. The value for Sellindge Surgery was 77, which is better compared to England. The value for Sydenham House Medical Centre was 70, which is similar compared to England. The value for Wye Surgery was 7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62 in 2018/19 and 74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Mid Kent PCN was 3.7,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16 - 20. The value for England was 7.  The value for Abbey ward was 4. The value for Bircholt ward was 2. The value for Bockhanger ward was 6. The value for Boughton and Courtenay ward was 3. The value for Bybrook ward was 3. The value for Conningbrook and Little Burton Farm ward was 8. The value for East Downs ward was 4. The value for Furley ward was 3. The value for Goat Lees ward was 4. The value for Godinton ward was 3. The value for Kennington ward was 4. The value for Kingsnorth Village and Bridgefield ward was 1. The value for Mersham, Sevington South with Finberry ward was not calculated due to small numbers. The value for Norman ward was 2. The value for Park Farm North ward was not calculated due to small numbers. The value for Park Farm South ward was 3. The value for Priory ward was 5. The value for Repton ward was 3. The value for Roman ward was 5. The value for St Ann's ward was 3. The value for Victoria ward was 5. The value for Watling ward was 3. The value for Wye with Hinxhill ward was not calculated due to small numbers.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Mid Kent PCN was 1367,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2/23. The value for England was 795.  The value for Abbey ward was 3618, which is worse compared to England. The value for Bircholt ward was 1368, which is worse compared to England. The value for Bockhanger ward was 1575, which is worse compared to England. The value for Boughton and Courtenay ward was 1464, which is worse compared to England. The value for Bybrook ward was 737, which is similar compared to England. The value for Conningbrook and Little Burton Farm ward was 634, which is better compared to England. The value for East Downs ward was 1629, which is worse compared to England. The value for Furley ward was 847, which is similar compared to England. The value for Goat Lees ward was 1226, which is worse compared to England. The value for Godinton ward was 2192, which is worse compared to England. The value for Kennington ward was 1642, which is worse compared to England. The value for Kingsnorth Village and Bridgefield ward was 2520, which is worse compared to England. The value for Mersham, Sevington South with Finberry ward was not compared to England. The value for Norman ward was 995, which is worse compared to England. The value for Park Farm North ward was 1018, which is worse compared to England. The value for Park Farm South ward was 517, which is better compared to England. The value for Priory ward was 2440, which is worse compared to England. The value for Repton ward was 515, which is better compared to England. The value for Roman ward was 877, which is similar compared to England. The value for St Ann's ward was 2261, which is worse compared to England. The value for Victoria ward was 985, which is worse compared to England. The value for Watling ward was 1677, which is worse compared to England. The value for Wye with Hinxhill ward was 86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5 wards that are outliers in Mid Kent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500 in 2018/19 and 1367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Mid Kent PCN was  78, which is better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0/21 - 22/23. The value for England was 110.  The value for Abbey ward was not compared to England. The value for Bircholt ward was not compared to England. The value for Bockhanger ward was not compared to England. The value for Boughton and Courtenay ward was not compared to England. The value for Bybrook ward was not compared to England. The value for Conningbrook and Little Burton Farm ward was not compared to England. The value for East Downs ward was not compared to England. The value for Furley ward was not compared to England. The value for Goat Lees ward was not compared to England. The value for Godinton ward was not compared to England. The value for Kennington ward was not compared to England. The value for Kingsnorth Village and Bridgefield ward was not compared to England. The value for Mersham, Sevington South with Finberry ward was not compared to England. The value for Norman ward was not compared to England. The value for Park Farm North ward was not compared to England. The value for Park Farm South ward was not compared to England. The value for Priory ward was not compared to England. The value for Repton ward was not compared to England. The value for Roman ward was not compared to England. The value for St Ann's ward was not compared to England. The value for Victoria ward was not compared to England. The value for Watling ward was not compared to England. The value for Wye with Hinxhill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0/21 - 22/23. In Mid Kent PCN, the value was 174 in 2016/17 - 18/19 and  78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Mid Kent PCN was 269,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2/23. The value for England was 319.  The value for Abbey ward was not compared to England. The value for Bircholt ward was not compared to England. The value for Bockhanger ward was not compared to England. The value for Boughton and Courtenay ward was not compared to England. The value for Bybrook ward was not compared to England. The value for Conningbrook and Little Burton Farm ward was not compared to England. The value for East Downs ward was not compared to England. The value for Furley ward was not compared to England. The value for Goat Lees ward was not compared to England. The value for Godinton ward was not compared to England. The value for Kennington ward was not compared to England. The value for Kingsnorth Village and Bridgefield ward was not compared to England. The value for Mersham, Sevington South with Finberry ward was not compared to England. The value for Norman ward was not compared to England. The value for Park Farm North ward was not compared to England. The value for Park Farm South ward was not compared to England. The value for Priory ward was not compared to England. The value for Repton ward was not compared to England. The value for Roman ward was not compared to England. The value for St Ann's ward was not compared to England. The value for Victoria ward was not compared to England. The value for Watling ward was not compared to England. The value for Wye with Hinxhill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5 years, up to 2022/23. In Mid Kent PCN, the value was 350 in 2018/19 and 269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id Kent PCN for several indicators. Indicator 1. CHD (all ages). In 2022/23, the value for Mid Kent PCN was 2.8 and the value for England was 3.0. The value for Faversham Medical Practice was 3.4, which is similar compared to England. The value for Kingsnorth Medical Practice was 2.2, which is lower compared to England. The value for New Hayesbank Surgery was 2.8, which is similar compared to England. The value for Newton Place Surgery was 2.8, which is similar compared to England. The value for Sellindge Surgery was 3.0, which is similar compared to England. The value for Sydenham House Medical Centre was 2.7, which is similar compared to England. The value for Wye Surgery was 2.7, which is similar compared to England.   Indicator 2. Stroke (all ages). In 2022/23, the value for Mid Kent PCN was 1.9 and the value for England was 1.8. The value for Faversham Medical Practice was 2.3, which is higher compared to England. The value for Kingsnorth Medical Practice was 1.5, which is lower compared to England. The value for New Hayesbank Surgery was 2.0, which is similar compared to England. The value for Newton Place Surgery was 2.0, which is similar compared to England. The value for Sellindge Surgery was 2.0, which is similar compared to England. The value for Sydenham House Medical Centre was 1.5, which is lower compared to England. The value for Wye Surgery was 2.2, which is similar compared to England.   Indicator 3. PAD (all ages). In 2022/23, the value for Mid Kent PCN was 0.5 and the value for England was 0.6. The value for Faversham Medical Practice was 0.5, which is similar compared to England. The value for Kingsnorth Medical Practice was 0.3, which is lower compared to England. The value for New Hayesbank Surgery was 0.6, which is similar compared to England. The value for Newton Place Surgery was 0.8, which is higher compared to England. The value for Sellindge Surgery was 0.4, which is similar compared to England. The value for Sydenham House Medical Centre was 0.5, which is similar compared to England. The value for Wye Surgery was 0.4, which is similar compared to England.   Indicator 4. Heart failure (all ages). In 2022/23, the value for Mid Kent PCN was 1.0 and the value for England was 1.0. The value for Faversham Medical Practice was 1.1, which is similar compared to England. The value for Kingsnorth Medical Practice was 0.7, which is similar compared to England. The value for New Hayesbank Surgery was 0.8, which is similar compared to England. The value for Newton Place Surgery was 1.5, which is higher compared to England. The value for Sellindge Surgery was 0.4, which is lower compared to England. The value for Sydenham House Medical Centre was 1.0, which is similar compared to England. The value for Wye Surgery was 0.7, which is similar compared to England.   Indicator 5. Atrial fibrillation (all ages). In 2022/23, the value for Mid Kent PCN was 2.5 and the value for England was 2.1. The value for Faversham Medical Practice was 3.1, which is higher compared to England. The value for Kingsnorth Medical Practice was 2.2, which is similar compared to England. The value for New Hayesbank Surgery was 2.5, which is similar compared to England. The value for Newton Place Surgery was 2.7, which is higher compared to England. The value for Sellindge Surgery was 2.7, which is similar compared to England. The value for Sydenham House Medical Centre was 2.0, which is similar compared to England. The value for Wye Surgery was 2.7, which is higher compared to England.   Indicator 6. Hypertension (all ages). In 2022/23, the value for Mid Kent PCN was 15.8 and the value for England was 14.4. The value for Faversham Medical Practice was 16.6, which is higher compared to England. The value for Kingsnorth Medical Practice was 15.1, which is similar compared to England. The value for New Hayesbank Surgery was 17.5, which is higher compared to England. The value for Newton Place Surgery was 16.4, which is higher compared to England. The value for Sellindge Surgery was 16.0, which is higher compared to England. The value for Sydenham House Medical Centre was 13.6, which is lower compared to England. The value for Wye Surgery was 16.3, which is higher compared to England.   Indicator 7. Smoking (15+). In 2022/23, the value for Mid Kent PCN was 14.4 and the value for England was 14.7. The value for Faversham Medical Practice was 16.7, which is higher compared to England. The value for Kingsnorth Medical Practice was 10.0, which is lower compared to England. The value for New Hayesbank Surgery was 14.4, which is similar compared to England. The value for Newton Place Surgery was 13.4, which is lower compared to England. The value for Sellindge Surgery was 11.7, which is lower compared to England. The value for Sydenham House Medical Centre was 18.7, which is higher compared to England. The value for Wye Surgery was 8.9, which is lower compared to England.   Indicator 8. CKD (18+). In 2022/23, the value for Mid Kent PCN was 5.0 and the value for England was 4.2. The value for Faversham Medical Practice was 4.3, which is similar compared to England. The value for Kingsnorth Medical Practice was 4.1, which is similar compared to England. The value for New Hayesbank Surgery was 6.3, which is higher compared to England. The value for Newton Place Surgery was 5.5, which is higher compared to England. The value for Sellindge Surgery was 6.1, which is higher compared to England. The value for Sydenham House Medical Centre was 4.7, which is higher compared to England. The value for Wye Surgery was 4.3,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id Kent PCN for several indicators. Indicator 1. Cancer (all ages). In 22/23, the value for Mid Kent PCN was 4.1 and the value for England was 3.5. The value for Faversham Medical Practice was 4.9, which is higher compared to England. The value for Kingsnorth Medical Practice was 3.3, which is similar compared to England. The value for New Hayesbank Surgery was 4.2, which is higher compared to England. The value for Newton Place Surgery was 4.7, which is higher compared to England. The value for Sellindge Surgery was 4.9, which is higher compared to England. The value for Sydenham House Medical Centre was 3.2, which is similar compared to England. The value for Wye Surgery was 4.8, which is higher compared to England.   Indicator 2. Diabetes (17+ yrs). In 22/23, the value for Mid Kent PCN was 7.2 and the value for England was 7.5. The value for Faversham Medical Practice was 8.1, which is similar compared to England. The value for Kingsnorth Medical Practice was 6.1, which is lower compared to England. The value for New Hayesbank Surgery was 8.0, which is similar compared to England. The value for Newton Place Surgery was 6.6, which is lower compared to England. The value for Sellindge Surgery was 6.7, which is similar compared to England. The value for Sydenham House Medical Centre was 7.7, which is similar compared to England. The value for Wye Surgery was 5.5, which is lower compared to England.   Indicator 3. COPD (all ages). In 22/23, the value for Mid Kent PCN was 1.8 and the value for England was 1.8. The value for Faversham Medical Practice was 2.4, which is higher compared to England. The value for Kingsnorth Medical Practice was 1.3, which is lower compared to England. The value for New Hayesbank Surgery was 2.0, which is similar compared to England. The value for Newton Place Surgery was 2.1, which is similar compared to England. The value for Sellindge Surgery was 1.7, which is similar compared to England. The value for Sydenham House Medical Centre was 1.5, which is lower compared to England. The value for Wye Surgery was 1.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id Kent PCN for several indicators. Indicator 1. Serious Mental Illness (all ages). In 22/23, the value for Mid Kent PCN was 0.8 and the value for England was 1.0. The value for Faversham Medical Practice was 0.7, which is lower compared to England. The value for Kingsnorth Medical Practice was 0.5, which is lower compared to England. The value for New Hayesbank Surgery was 0.8, which is similar compared to England. The value for Newton Place Surgery was 0.8, which is similar compared to England. The value for Sellindge Surgery was 0.5, which is lower compared to England. The value for Sydenham House Medical Centre was 1.0, which is similar compared to England. The value for Wye Surgery was 0.7, which is similar compared to England.   Indicator 2. Depression (18+ yrs). In 22/23, the value for Mid Kent PCN was 16.2 and the value for England was 13.2. The value for Faversham Medical Practice was 13.8, which is similar compared to England. The value for Kingsnorth Medical Practice was 18.3, which is higher compared to England. The value for New Hayesbank Surgery was 16.3, which is higher compared to England. The value for Newton Place Surgery was 20.7, which is higher compared to England. The value for Sellindge Surgery was 10.1, which is lower compared to England. The value for Sydenham House Medical Centre was 15.5, which is higher compared to England. The value for Wye Surgery was 13.4, which is similar compared to England.   Indicator 3. Dementia (all ages). In 22/23, the value for Mid Kent PCN was 0.7 and the value for England was 0.7. The value for Faversham Medical Practice was 0.6, which is similar compared to England. The value for Kingsnorth Medical Practice was 0.5, which is lower compared to England. The value for New Hayesbank Surgery was 1.0, which is higher compared to England. The value for Newton Place Surgery was 0.8, which is similar compared to England. The value for Sellindge Surgery was 0.6, which is similar compared to England. The value for Sydenham House Medical Centre was 0.6, which is similar compared to England. The value for Wye Surgery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Mid Kent PCN was 659, which is better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2/23. The value for England was 856.  The value for Abbey ward was 861, which is similar compared to England. The value for Bircholt ward was 444, which is better compared to England. The value for Bockhanger ward was 1789, which is worse compared to England. The value for Boughton and Courtenay ward was 567, which is better compared to England. The value for Bybrook ward was 490, which is better compared to England. The value for Conningbrook and Little Burton Farm ward was not compared to England. The value for East Downs ward was 675, which is similar compared to England. The value for Furley ward was 671, which is similar compared to England. The value for Goat Lees ward was 809, which is similar compared to England. The value for Godinton ward was 863, which is similar compared to England. The value for Kennington ward was 461, which is similar compared to England. The value for Kingsnorth Village and Bridgefield ward was 978, which is similar compared to England. The value for Mersham, Sevington South with Finberry ward was not compared to England. The value for Norman ward was 973, which is similar compared to England. The value for Park Farm North ward was 1040, which is similar compared to England. The value for Park Farm South ward was 429, which is better compared to England. The value for Priory ward was 796, which is similar compared to England. The value for Repton ward was 268, which is better compared to England. The value for Roman ward was 1146, which is similar compared to England. The value for St Ann's ward was 479, which is better compared to England. The value for Victoria ward was 903, which is similar compared to England. The value for Watling ward was 430, which is better compared to England. The value for Wye with Hinxhill ward was 57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Mid Kent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10 years, up to 2022/23. In Mid Kent PCN, the value was 793 in 2013/14 and 659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Mid Kent PCN was 320, which is better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id Kent PCN in 2020 - 22. The value for England was 355.  The value for Abbey ward was 430, which is similar compared to England. The value for Bircholt ward was 240, which is similar compared to England. The value for Bockhanger ward was 551, which is worse compared to England. The value for Boughton and Courtenay ward was 230, which is better compared to England. The value for Bybrook ward was 225, which is similar compared to England. The value for Conningbrook and Little Burton Farm ward was not compared to England. The value for East Downs ward was 329, which is similar compared to England. The value for Furley ward was 361, which is similar compared to England. The value for Goat Lees ward was 298, which is similar compared to England. The value for Godinton ward was 193, which is better compared to England. The value for Kennington ward was 247, which is similar compared to England. The value for Kingsnorth Village and Bridgefield ward was 234, which is better compared to England. The value for Norman ward was 481, which is similar compared to England. The value for Park Farm North ward was 358, which is similar compared to England. The value for Park Farm South ward was not compared to England. The value for Priory ward was 457, which is similar compared to England. The value for Repton ward was 255, which is similar compared to England. The value for Roman ward was 427, which is similar compared to England. The value for St Ann's ward was 355, which is similar compared to England. The value for Victoria ward was 451, which is similar compared to England. The value for Watling ward was 383, which is similar compared to England. The value for Wye with Hinxhill ward was 24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id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id Kent PCN and England over the last 4 years, up to 2020 - 22. In Mid Kent PCN, the value was 297 in 2017 - 19 and 320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Mid Kent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id Kent PCN, the Cancer mortality (under 75 yrs) value was 123.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id Kent PCN in 2020 - 22. The value for England was 123.  The value for Abbey ward was 147, which is similar compared to England. The value for Bircholt ward was 116, which is similar compared to England. The value for Bockhanger ward was 164, which is similar compared to England. The value for Boughton and Courtenay ward was 99, which is similar compared to England. The value for Bybrook ward was 132, which is similar compared to England. The value for Conningbrook and Little Burton Farm ward was not compared to England. The value for East Downs ward was 136, which is similar compared to England. The value for Furley ward was 110, which is similar compared to England. The value for Goat Lees ward was 140, which is similar compared to England. The value for Godinton ward was not compared to England. The value for Kennington ward was not compared to England. The value for Kingsnorth Village and Bridgefield ward was 102, which is similar compared to England. The value for Norman ward was 163, which is similar compared to England. The value for Park Farm North ward was not compared to England. The value for Park Farm South ward was not compared to England. The value for Priory ward was 167, which is similar compared to England. The value for Repton ward was not compared to England. The value for Roman ward was 148, which is similar compared to England. The value for St Ann's ward was 138, which is similar compared to England. The value for Victoria ward was 157, which is similar compared to England. The value for Watling ward was 130, which is similar compared to England. The value for Wye with Hinxhill ward was 14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id Kent PCN, the Circulatory mortality (under 75 yrs) value was 60.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id Kent PCN in 2020 - 22. The value for England was 123.  The value for Abbey ward was 147, which is similar compared to England. The value for Bircholt ward was 116, which is similar compared to England. The value for Bockhanger ward was 164, which is similar compared to England. The value for Boughton and Courtenay ward was 99, which is similar compared to England. The value for Bybrook ward was 132, which is similar compared to England. The value for Conningbrook and Little Burton Farm ward was not compared to England. The value for East Downs ward was 136, which is similar compared to England. The value for Furley ward was 110, which is similar compared to England. The value for Goat Lees ward was 140, which is similar compared to England. The value for Godinton ward was not compared to England. The value for Kennington ward was not compared to England. The value for Kingsnorth Village and Bridgefield ward was 102, which is similar compared to England. The value for Norman ward was 163, which is similar compared to England. The value for Park Farm North ward was not compared to England. The value for Park Farm South ward was not compared to England. The value for Priory ward was 167, which is similar compared to England. The value for Repton ward was not compared to England. The value for Roman ward was 148, which is similar compared to England. The value for St Ann's ward was 138, which is similar compared to England. The value for Victoria ward was 157, which is similar compared to England. The value for Watling ward was 130, which is similar compared to England. The value for Wye with Hinxhill ward was 148,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Mid Kent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Mid Kent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id Kent PCN, the Osteoporosis prev 50+ [%] value was 2.5.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id Kent PCN in 2022/23 compared to England. The value for England was 1.0. The value for Faversham Medical Practice was 2.6, which is higher compared to England. The value for Kingsnorth Medical Practice was 1.6, which is higher compared to England. The value for New Hayesbank Surgery was 2.8, which is higher compared to England. The value for Newton Place Surgery was 3.2, which is higher compared to England. The value for Sellindge Surgery was 0.4, which is similar compared to England. The value for Sydenham House Medical Centre was 2.3, which is higher compared to England. The value for Wye Surgery was 2.8,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id Kent PCN, the Hip fracture hospital admissions 65+ value was  92.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id Kent PCN in 2016/17 - 20/21. The value for England was 100.  The value for Abbey ward was 96, which is similar compared to England. The value for Bircholt ward was 103, which is similar compared to England. The value for Bockhanger ward was 105, which is similar compared to England. The value for Boughton and Courtenay ward was 75, which is similar compared to England. The value for Bybrook ward was 80, which is similar compared to England. The value for Conningbrook and Little Burton Farm ward was not calculated due to small numbers, which is not compared to England. The value for East Downs ward was 68, which is similar compared to England. The value for Furley ward was 85, which is similar compared to England. The value for Goat Lees ward was 63, which is similar compared to England. The value for Godinton ward was 80, which is similar compared to England. The value for Kennington ward was 78, which is similar compared to England. The value for Kingsnorth Village and Bridgefield ward was 64, which is similar compared to England. The value for Mersham, Sevington South with Finberry ward was not calculated due to small numbers, which is not compared to England. The value for Norman ward was 132, which is similar compared to England. The value for Park Farm North ward was 127, which is similar compared to England. The value for Park Farm South ward was not calculated due to small numbers, which is not compared to England. The value for Priory ward was 77, which is similar compared to England. The value for Repton ward was not calculated due to small numbers, which is not compared to England. The value for Roman ward was not calculated due to small numbers, which is not compared to England. The value for St Ann's ward was 107, which is similar compared to England. The value for Victoria ward was 95, which is similar compared to England. The value for Watling ward was 108, which is similar compared to England. The value for Wye with Hinxhill ward was 7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Mid Kent PCN is higher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Mid Kent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Mid Kent PCN is in East Kent HCP. The PCN is in the local authority districts of Ashford, Folkestone and Hythe, and Swale. The PCN covers the following wards: Bockhanger, Bybrook, Victoria, Godinton, Kennington, Norman, Park Farm North, Roman, Bircholt, Furley, Beaver, Kingsnorth Village and Bridgefield, Wye with Hinxhill, North Downs West, Abbey, Boughton and Courtenay, Priory, East Downs, St Ann's, Teynham and Lynsted, Watling, Goat Lees, Conningbrook and Little Burton Farm, Park Farm South, and Repton."/>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7 GP practices in Mid Kent PCN: Faversham Medical Practice, Kingsnorth Medical Practice, New Hayesbank Surgery, Newton Place Surgery, Sellindge Surgery, Sydenham House Medical Centre, and Wye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1 primary schools in Mid Kent PCN: Aldington Primary School, Ashford, St Mary's Church of England Primary School, Boughton-under-Blean and Dunkirk Primary School, Brabourne Church of England Primary School, Brook Community Primary School, Bysing Wood Primary School, Davington Primary School, Downs View Infant School, Eastling Primary School, Ethelbert Road Primary School, Finberry Primary School, Furley Park Primary Academy, Goat Lees Primary School, Godinton Primary School, Graveney Primary School, Hernhill Church of England Primary School, Kennington Church of England Academy, Kingsnorth Church of England Primary School, Lady Joanna Thornhill Endowed Primary School, Luddenham School, Mersham Primary School, Ospringe Church of England Primary School, Phoenix Community Primary School, Repton Manor Primary School, Sellindge Primary School, Selling Church of England Primary School, Sheldwich Primary School, Smeeth Community Primary School, St Mary of Charity CofE (Aided) Primary School, St Teresa's Catholic Primary School, and Victoria Roa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Mid Kent PCN</vt:lpstr>
      <vt:lpstr>Summary: Mid Kent</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