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15.xml"/><Relationship Id="rId5" Type="http://schemas.openxmlformats.org/officeDocument/2006/relationships/image" Target="../media/image91.png"/><Relationship Id="rId4" Type="http://schemas.openxmlformats.org/officeDocument/2006/relationships/image" Target="../media/image9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15.xml"/><Relationship Id="rId5" Type="http://schemas.openxmlformats.org/officeDocument/2006/relationships/image" Target="../media/image95.png"/><Relationship Id="rId4" Type="http://schemas.openxmlformats.org/officeDocument/2006/relationships/image" Target="../media/image9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CARE Kent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CARE Kent PCN. The total population of CARE Kent PCN is 48,910. In CARE Kent PCN, 13.6% of children are aged under 15 compared to 16.3% in England. In CARE Kent PCN, 56.4% of people are aged 15 to 64 compared to 66.0% in England. In CARE Kent PCN, 29.9%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CARE Kent PCN in July 2019. There are 4 LSOAs in the 9.4 - 20.7 value range. There are 9 LSOAs in the 20.7 - 27 value range. There are 16 LSOAs in the 27 - 34.1 value range. There is 1 LSOA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CARE Kent PCN compared to Kent and Medway ICS. In CARE Kent PCN, 94.5% of the population were from the White British ethnic group compared to 89.2% in Kent and Medway ICS. In CARE Kent PCN, 2.4% of the population were from the White other ethnic group compared to 3.8% in Kent and Medway ICS. In CARE Kent PCN, 1.3% of the population were from the Mixed ethnic group compared to 1.6% in Kent and Medway ICS. In CARE Kent PCN, 1.3% of the population were from the Asian ethnic group compared to 3.5% in Kent and Medway ICS. In CARE Kent PCN, 0.3% of the population were from the Black ethnic group compared to 1.3% in Kent and Medway ICS. In CARE Kent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CARE Kent PCN compared to Kent and Medway ICS as reported in the 2011 Census. In CARE Kent PCN, 97.3% of the population spoke English as their main language compared to 95.2% in Kent and Medway ICS. In CARE Kent PCN, 0.4% of the population spoke Polish as their main language compared to 0.7% in Kent and Medway ICS. In CARE Kent PCN, 0.1% of the population spoke Latvian as their main language compared to 0.1% in Kent and Medway ICS. In CARE Kent PCN, 0.1% of the population spoke French as their main language compared to 0.2% in Kent and Medway ICS. In CARE Kent PCN, 0.1% of the population spoke Tagalog/Filipino as their main language compared to 0.1% in Kent and Medway ICS. In CARE Kent PCN, 0.1% of the population spoke Italian as their main language compared to 0.1% in Kent and Medway ICS. In CARE Kent PCN, 0.1% of the population spoke German as their main language compared to 0.1% in Kent and Medway ICS. In CARE Kent PCN, 0.1% of the population spoke Russian as their main language compared to 0.1% in Kent and Medway ICS. In CARE Kent PCN, 0.1% of the population spoke Slovak as their main language compared to 0.2% in Kent and Medway ICS. In CARE Kent PCN, 0.1% of the population spoke Turkish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CARE Kent PCN compared to Kent and Medway ICS. In CARE Kent PCN, 2.4% of the population were from the White other ethnic group compared to 3.8% in Kent and Medway ICS. In CARE Kent PCN, 1.3% of the population were from the Mixed ethnic group compared to 1.6% in Kent and Medway ICS. In CARE Kent PCN, 1.3% of the population were from the Asian ethnic group compared to 3.5% in Kent and Medway ICS. In CARE Kent PCN, 0.3% of the population were from the Black ethnic group compared to 1.3% in Kent and Medway ICS. In CARE Kent PCN, 0.2%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CARE Kent PCN compared to Kent and Medway ICS as reported in the 2011 Census. In CARE Kent PCN, 0.4% of the population spoke Polish as their main language compared to 0.7% in Kent and Medway ICS. In CARE Kent PCN, 0.1% of the population spoke Latvian as their main language compared to 0.1% in Kent and Medway ICS. In CARE Kent PCN, 0.1% of the population spoke French as their main language compared to 0.2% in Kent and Medway ICS. In CARE Kent PCN, 0.1% of the population spoke Tagalog/Filipino as their main language compared to 0.1% in Kent and Medway ICS. In CARE Kent PCN, 0.1% of the population spoke Italian as their main language compared to 0.1% in Kent and Medway ICS. In CARE Kent PCN, 0.1% of the population spoke German as their main language compared to 0.1% in Kent and Medway ICS. In CARE Kent PCN, 0.1% of the population spoke Russian as their main language compared to 0.1% in Kent and Medway ICS. In CARE Kent PCN, 0.1% of the population spoke Slovak as their main language compared to 0.2% in Kent and Medway ICS. In CARE Kent PCN, 0.1% of the population spoke Turkish as their main language compared to 0.1% in Kent and Medway ICS. In CARE Kent PCN, 0.1% of the population spoke All other Chinese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CARE Kent PCN compared to Kent and Medway ICS. In CARE Kent PCN, 85.6% of pupils were from the White British/Irish ethnic group compared to 72.3% in Kent and Medway ICS. In CARE Kent PCN, 5.2% of pupils were from the White other ethnic group compared to 8.2% in Kent and Medway ICS. In CARE Kent PCN, 5.7% of pupils were from the Mixed ethnic group compared to 6.5% in Kent and Medway ICS. In CARE Kent PCN, 1.8% of pupils were from the Asian ethnic group compared to 5.4% in Kent and Medway ICS. In CARE Kent PCN, 0.4% of pupils were from the Black ethnic group compared to 5% in Kent and Medway ICS. In CARE Kent PCN, 0.9%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- 94.2% of pupils in CARE Kent.
- 86% of pupils in Kent and Medway. 
Other than English as first language: 
- 5.7% of pupils in CARE Kent.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CARE Kent PCN. In CARE Kent PCN, 0 (or 0%) of 30 LSOAs are in the most deprived 20% of areas nationall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CARE Kent</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336435282"/>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783506830"/>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CARE Kent PCN, as well the 7 domains of deprivation which combine to create the IMD 2019. For overall deprivation (IMD 2019), 0% of LSOAs in CARE Kent PCN are in the most deprived 20% in England. For the Income Domain, 0% of LSOAs in CARE Kent PCN are in the most deprived 20% in England. For the Employment Domain, 10% of LSOAs in CARE Kent PCN are in the most deprived 20% in England. For the Education, Skills and Training Domain, 6.7% of LSOAs in CARE Kent PCN are in the most deprived 20% in England. For the Health Deprivation and Disability Domain, 0% of LSOAs in CARE Kent PCN are in the most deprived 20% in England. For the Crime Domain, 6.7% of LSOAs in CARE Kent PCN are in the most deprived 20% in England. For the Barriers to Housing and Services Domain, 16.7% of LSOAs in CARE Kent PCN are in the most deprived 20% in England. For the Living Environment Domain, 13.3% of LSOAs in CARE Kent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CARE Kent PCN was 7.0, which is worse compared to England. The value for peer group was 6.7,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CARE Kent PCN in 2022/23 compared to England. The value for England was 5.9. The value for Ash Cartwright and Kelsey Church of England Primary School was  8.4, which is worse compared to England. The value for Birchington Church of England Primary School was  5.8, which is similar compared to England. The value for Bromstone Primary School, Broadstairs was  9.7, which is worse compared to England. The value for Goodnestone Church of England Primary School was 10.3, which is worse compared to England. The value for Minster Church of England Primary School was  6.5, which is worse compared to England. The value for Monkton Church of England Primary School was 11.6, which is worse compared to England. The value for Preston Primary School was  1.7, which is better compared to England. The value for St Crispin's Community Primary Infant School was  8.0, which is worse compared to England. The value for St Joseph's Catholic Primary School, Broadstairs was  9.4, which is worse compared to England. The value for St Mildred's Primary Infant School was  4.8, which is better compared to England. The value for St Nicholas At Wade Church of England Primary School was  4.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0 school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3 years, up to 2022/23. In CARE Kent PCN, the value was 5.0 in 2020/21 and 7.0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CARE Kent PCN was 4.9, which is similar compared to England. The value for peer group was 3.6, which is bette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1/22. The value for England was 5.  The value for Birchington North ward was 4, which is similar compared to England. The value for Birchington South ward was 6, which is worse compared to England. The value for Bradstowe ward was 5, which is similar compared to England. The value for Little Stour and Ashstone ward was 3, which is better compared to England. The value for St Peters ward was 5, which is similar compared to England. The value for Thanet Villages ward was 5, which is similar compared to England. The value for Viking ward was 5, which is similar compared to England. The value for Walland and Denge Marsh ward was 5, which is similar compared to England. The value for Westgate-on-Sea ward was 6,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CARE Kent PCN is similar to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CARE Kent PCN was 10, which is lower compared to England. The value for peer group was  9,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0. The value for England was 13.  The value for Birchington North ward was 8. The value for Birchington South ward was 10. The value for Bradstowe ward was 10. The value for Little Stour and Ashstone ward was 11. The value for St Peters ward was 9. The value for Thanet Villages ward was 11. The value for Viking ward was 9. The value for Walland and Denge Marsh ward was 11. The value for Westgate-on-Sea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CARE Kent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CARE Kent PCN, the Male value was 79.8.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CARE Kent PCN in 2020 - 22. The value for England was 79.  The value for Birchington North ward was 81, which is similar compared to England. The value for Birchington South ward was 78, which is similar compared to England. The value for Bradstowe ward was 82, which is better compared to England. The value for Little Stour and Ashstone ward was 82, which is better compared to England. The value for St Peters ward was 80, which is similar compared to England. The value for Thanet Villages ward was 80, which is similar compared to England. The value for Viking ward was 80, which is similar compared to England. The value for Walland and Denge Marsh ward was 77, which is similar compared to England. The value for Westgate-on-Sea ward was 79,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CARE Kent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CARE Kent PCN, the Female value was 84.0.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CARE Kent PCN in 2020 - 22. The value for England was 83.  The value for Birchington North ward was 87, which is better compared to England. The value for Birchington South ward was 86, which is better compared to England. The value for Bradstowe ward was not calculated due to small numbers, which is similar compared to England. The value for Little Stour and Ashstone ward was 84, which is similar compared to England. The value for St Peters ward was 84, which is similar compared to England. The value for Thanet Villages ward was 85, which is better compared to England. The value for Viking ward was 83, which is similar compared to England. The value for Walland and Denge Marsh ward was 83, which is similar compared to England. The value for Westgate-on-Sea ward was 8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CARE Kent PCN is better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CARE Kent PCN was 13, which is lower compared to England. The value for peer group was 13, which is low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2/23 compared to England. The value for England was 15. The value for Ash Surgery was 11, which is lower compared to England. The value for Birchington Medical Centre was 15, which is similar compared to England. The value for Broadstairs Medical Practice was 15, which is similar compared to England. The value for Minster Surgery was 12, which is lower compared to England. The value for St Peter's Surgery was 11, which is lower compared to England. The value for Westgate Surgery was 1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14 in 2018/19 and 13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lower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CARE Kent PCN was 35, which is similar compared to England. The value for peer group was 33, which is better compared to England. The value for East Kent HCP was 36,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0/21 - 22/23. The value for England was 37.  The value for Birchington North ward was 29. The value for Birchington South ward was 38. The value for Bradstowe ward was 31. The value for Little Stour and Ashstone ward was 30. The value for St Peters ward was 36. The value for Thanet Villages ward was 38. The value for Viking ward was 26. The value for Walland and Denge Marsh ward was 39. The value for Westgate-on-Sea ward was 3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13 years, up to 2020/21 - 22/23. In CARE Kent PCN, the value was 31 in 2008/09 - 10/11 and 35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similar to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CARE Kent PCN was 14, which is higher compared to England. The value for peer group was 12, which is highe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2/23 compared to England. The value for England was 11. The value for Ash Surgery was 14, which is higher compared to England. The value for Birchington Medical Centre was 14, which is higher compared to England. The value for Broadstairs Medical Practice was 10, which is similar compared to England. The value for Minster Surgery was 13, which is higher compared to England. The value for St Peter's Surgery was 15, which is higher compared to England. The value for Westgate Surgery was 18,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12 in 2018/19 and 14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CARE Kent PCN was 490, which is better compared to England. The value for peer group was 357,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2/23. The value for England was 583.  The value for Birchington North ward was 416, which is similar compared to England. The value for Birchington South ward was 264, which is better compared to England. The value for Bradstowe ward was 544, which is similar compared to England. The value for Little Stour and Ashstone ward was 158, which is better compared to England. The value for St Peters ward was 720, which is similar compared to England. The value for Thanet Villages ward was 613, which is similar compared to England. The value for Viking ward was 572, which is similar compared to England. The value for Walland and Denge Marsh ward was 506, which is similar compared to England. The value for Westgate-on-Sea ward was 47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398 in 2018/19 and 490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CARE Kent PCN was 0.23, which is similar compared to England. The value for East Kent HCP was 0.23, which is simila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3 Q4 compared to England. The value for England was 0.23. The value for Ash Surgery was 0.19, which is lower compared to England. The value for Birchington Medical Centre was 0.26, which is higher compared to England. The value for Broadstairs Medical Practice was 0.15, which is lower compared to England. The value for Minster Surgery was 0.27, which is higher compared to England. The value for St Peter's Surgery was 0.23, which is similar compared to England. The value for Westgate Surgery was 0.25,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quarters, up to 2023 Q4. In CARE Kent PCN, the value was 0.27 in 2022 Q4 and 0.2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similar to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CARE Kent PCN was 61, which is similar compared to England. The value for peer group was 67, which is bette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1/22 compared to England. The value for England was 62. The value for Ash Surgery was 67, which is similar compared to England. The value for Birchington Medical Centre was 59, which is similar compared to England. The value for Broadstairs Medical Practice was 68, which is better compared to England. The value for Minster Surgery was 72, which is better compared to England. The value for St Peter's Surgery was 67, which is similar compared to England. The value for Westgate Surgery was 4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is 1 practice that is an outlier in CARE Kent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4 years, up to 2021/22. In CARE Kent PCN, the value was 76 in 2018/19 and 61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CARE Kent PCN was 75, which is better compared to England. The value for peer group was 73,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2/23 compared to England. The value for England was 67. The value for Ash Surgery was 72, which is similar compared to England. The value for Birchington Medical Centre was 77, which is better compared to England. The value for Broadstairs Medical Practice was 73, which is better compared to England. The value for Minster Surgery was 77, which is better compared to England. The value for St Peter's Surgery was 78, which is better compared to England. The value for Westgate Surgery was 7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79 in 2018/19 and 75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CARE Kent PCN was 76, which is better compared to England. The value for peer group was 77, which is bette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CARE Kent PCN in 2022/23 compared to England. The value for England was 72. The value for Ash Surgery was 77, which is better compared to England. The value for Birchington Medical Centre was 75, which is better compared to England. The value for Broadstairs Medical Practice was 73, which is similar compared to England. The value for Minster Surgery was 77, which is better compared to England. The value for St Peter's Surgery was 81, which is better compared to England. The value for Westgate Surgery was 77,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64 in 2018/19 and 76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CARE Kent PCN was 3.4, which is better compared to England. The value for peer group was 4.1,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16 - 20. The value for England was 7.  The value for Birchington North ward was 5. The value for Birchington South ward was 6. The value for Bradstowe ward was not calculated due to small numbers. The value for Little Stour and Ashstone ward was 2. The value for St Peters ward was 3. The value for Thanet Villages ward was 5. The value for Viking ward was 2. The value for Walland and Denge Marsh ward was 3. The value for Westgate-on-Sea ward was 2.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CARE Kent PCN was 1241, which is worse compared to England. The value for peer group was 1166,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2/23. The value for England was 795.  The value for Birchington North ward was 1205, which is worse compared to England. The value for Birchington South ward was 1390, which is worse compared to England. The value for Bradstowe ward was 913, which is similar compared to England. The value for Little Stour and Ashstone ward was 1360, which is worse compared to England. The value for St Peters ward was 1052, which is worse compared to England. The value for Thanet Villages ward was 1433, which is worse compared to England. The value for Viking ward was 1240, which is worse compared to England. The value for Walland and Denge Marsh ward was 941, which is worse compared to England. The value for Westgate-on-Sea ward was 116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567 in 2018/19 and 1241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CARE Kent PCN was  92, which is similar compared to England. The value for peer group was  81, which is bette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0/21 - 22/23. The value for England was 110.  The value for Birchington North ward was not compared to England. The value for Birchington South ward was not compared to England. The value for Bradstowe ward was not compared to England. The value for Little Stour and Ashstone ward was not compared to England. The value for St Peters ward was not compared to England. The value for Thanet Villages ward was not compared to England. The value for Viking ward was not compared to England. The value for Walland and Denge Marsh ward was not compared to England. The value for Westgate-on-Sea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0/21 - 22/23. In CARE Kent PCN, the value was 221 in 2016/17 - 18/19 and  92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CARE Kent PCN was 309, which is similar compared to England. The value for peer group was 203, which is better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2/23. The value for England was 319.  The value for Birchington North ward was not compared to England. The value for Birchington South ward was not compared to England. The value for Bradstowe ward was not compared to England. The value for Little Stour and Ashstone ward was not compared to England. The value for St Peters ward was not compared to England. The value for Thanet Villages ward was not compared to England. The value for Viking ward was not compared to England. The value for Walland and Denge Marsh ward was not compared to England. The value for Westgate-on-Sea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5 years, up to 2022/23. In CARE Kent PCN, the value was 315 in 2018/19 and 309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CARE Kent PCN for several indicators. Indicator 1. CHD (all ages). In 2022/23, the value for CARE Kent PCN was 4.1 and the value for England was 3.0. The value for Ash Surgery was 3.6, which is similar compared to England. The value for Birchington Medical Centre was 5.1, which is higher compared to England. The value for Broadstairs Medical Practice was 3.2, which is similar compared to England. The value for Minster Surgery was 3.8, which is higher compared to England. The value for St Peter's Surgery was 4.1, which is higher compared to England. The value for Westgate Surgery was 4.1, which is higher compared to England.   Indicator 2. Stroke (all ages). In 2022/23, the value for CARE Kent PCN was 2.8 and the value for England was 1.8. The value for Ash Surgery was 1.9, which is similar compared to England. The value for Birchington Medical Centre was 3.4, which is higher compared to England. The value for Broadstairs Medical Practice was 2.2, which is similar compared to England. The value for Minster Surgery was 2.7, which is higher compared to England. The value for St Peter's Surgery was 2.5, which is higher compared to England. The value for Westgate Surgery was 2.9, which is higher compared to England.   Indicator 3. PAD (all ages). In 2022/23, the value for CARE Kent PCN was 0.9 and the value for England was 0.6. The value for Ash Surgery was 0.6, which is similar compared to England. The value for Birchington Medical Centre was 1.2, which is higher compared to England. The value for Broadstairs Medical Practice was 0.6, which is similar compared to England. The value for Minster Surgery was 0.7, which is similar compared to England. The value for St Peter's Surgery was 0.7, which is similar compared to England. The value for Westgate Surgery was 1.0, which is higher compared to England.   Indicator 4. Heart failure (all ages). In 2022/23, the value for CARE Kent PCN was 1.3 and the value for England was 1.0. The value for Ash Surgery was 0.8, which is similar compared to England. The value for Birchington Medical Centre was 1.9, which is higher compared to England. The value for Broadstairs Medical Practice was 0.6, which is similar compared to England. The value for Minster Surgery was 1.0, which is similar compared to England. The value for St Peter's Surgery was 1.2, which is similar compared to England. The value for Westgate Surgery was 1.3, which is similar compared to England.   Indicator 5. Atrial fibrillation (all ages). In 2022/23, the value for CARE Kent PCN was 3.7 and the value for England was 2.1. The value for Ash Surgery was 3.5, which is higher compared to England. The value for Birchington Medical Centre was 4.7, which is higher compared to England. The value for Broadstairs Medical Practice was 2.8, which is higher compared to England. The value for Minster Surgery was 3.5, which is higher compared to England. The value for St Peter's Surgery was 3.5, which is higher compared to England. The value for Westgate Surgery was 3.4, which is higher compared to England.   Indicator 6. Hypertension (all ages). In 2022/23, the value for CARE Kent PCN was 21.5 and the value for England was 14.4. The value for Ash Surgery was 21.0, which is higher compared to England. The value for Birchington Medical Centre was 24.1, which is higher compared to England. The value for Broadstairs Medical Practice was 19.0, which is higher compared to England. The value for Minster Surgery was 21.9, which is higher compared to England. The value for St Peter's Surgery was 22.5, which is higher compared to England. The value for Westgate Surgery was 19.4, which is higher compared to England.   Indicator 7. Smoking (15+). In 2022/23, the value for CARE Kent PCN was 13.3 and the value for England was 14.7. The value for Ash Surgery was 11.3, which is lower compared to England. The value for Birchington Medical Centre was 14.8, which is similar compared to England. The value for Broadstairs Medical Practice was 14.8, which is similar compared to England. The value for Minster Surgery was 11.7, which is lower compared to England. The value for St Peter's Surgery was 10.7, which is lower compared to England. The value for Westgate Surgery was 13.8, which is similar compared to England.   Indicator 8. CKD (18+). In 2022/23, the value for CARE Kent PCN was 6.2 and the value for England was 4.2. The value for Ash Surgery was 4.9, which is similar compared to England. The value for Birchington Medical Centre was 6.6, which is higher compared to England. The value for Broadstairs Medical Practice was 5.7, which is higher compared to England. The value for Minster Surgery was 7.1, which is higher compared to England. The value for St Peter's Surgery was 7.6, which is higher compared to England. The value for Westgate Surgery was 5.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CARE Kent PCN for several indicators. Indicator 1. Cancer (all ages). In 22/23, the value for CARE Kent PCN was 6.2 and the value for England was 3.5. The value for Ash Surgery was 7.3, which is higher compared to England. The value for Birchington Medical Centre was 6.7, which is higher compared to England. The value for Broadstairs Medical Practice was 4.9, which is higher compared to England. The value for Minster Surgery was 6.2, which is higher compared to England. The value for St Peter's Surgery was 6.3, which is higher compared to England. The value for Westgate Surgery was 5.7, which is higher compared to England.   Indicator 2. Diabetes (17+ yrs). In 22/23, the value for CARE Kent PCN was 9.0 and the value for England was 7.5. The value for Ash Surgery was 8.0, which is similar compared to England. The value for Birchington Medical Centre was 10.3, which is higher compared to England. The value for Broadstairs Medical Practice was 8.1, which is similar compared to England. The value for Minster Surgery was 8.8, which is higher compared to England. The value for St Peter's Surgery was 8.5, which is similar compared to England. The value for Westgate Surgery was 8.6, which is higher compared to England.   Indicator 3. COPD (all ages). In 22/23, the value for CARE Kent PCN was 3.3 and the value for England was 1.8. The value for Ash Surgery was 2.4, which is similar compared to England. The value for Birchington Medical Centre was 3.9, which is higher compared to England. The value for Broadstairs Medical Practice was 2.3, which is similar compared to England. The value for Minster Surgery was 3.1, which is higher compared to England. The value for St Peter's Surgery was 2.7, which is higher compared to England. The value for Westgate Surgery was 4.0,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CARE Kent PCN for several indicators. Indicator 1. Serious Mental Illness (all ages). In 22/23, the value for CARE Kent PCN was 1.0 and the value for England was 1.0. The value for Ash Surgery was 0.6, which is similar compared to England. The value for Birchington Medical Centre was 1.0, which is similar compared to England. The value for Broadstairs Medical Practice was 0.9, which is similar compared to England. The value for Minster Surgery was 0.7, which is lower compared to England. The value for St Peter's Surgery was 0.9, which is similar compared to England. The value for Westgate Surgery was 1.4, which is higher compared to England.   Indicator 2. Depression (18+ yrs). In 22/23, the value for CARE Kent PCN was 16.6 and the value for England was 13.2. The value for Ash Surgery was 11.8, which is similar compared to England. The value for Birchington Medical Centre was 17.6, which is higher compared to England. The value for Broadstairs Medical Practice was 11.1, which is lower compared to England. The value for Minster Surgery was 19.9, which is higher compared to England. The value for St Peter's Surgery was 14.0, which is similar compared to England. The value for Westgate Surgery was 19.9, which is higher compared to England.   Indicator 3. Dementia (all ages). In 22/23, the value for CARE Kent PCN was 0.8 and the value for England was 0.7. The value for Ash Surgery was 1.0, which is similar compared to England. The value for Birchington Medical Centre was 1.1, which is higher compared to England. The value for Broadstairs Medical Practice was 0.3, which is lower compared to England. The value for Minster Surgery was 0.5, which is similar compared to England. The value for St Peter's Surgery was 0.7, which is similar compared to England. The value for Westgate Surgery was 1.2,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CARE Kent PCN was 585, which is better compared to England. The value for peer group was 645, which is better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2/23. The value for England was 856.  The value for Birchington North ward was 467, which is better compared to England. The value for Birchington South ward was 780, which is similar compared to England. The value for Bradstowe ward was 485, which is better compared to England. The value for Little Stour and Ashstone ward was 393, which is better compared to England. The value for St Peters ward was 510, which is better compared to England. The value for Thanet Villages ward was 719, which is similar compared to England. The value for Viking ward was 550, which is better compared to England. The value for Walland and Denge Marsh ward was 672, which is similar compared to England. The value for Westgate-on-Sea ward was 692,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10 years, up to 2022/23. In CARE Kent PCN, the value was 685 in 2013/14 and 585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CARE Kent PCN was 308, which is better compared to England. The value for peer group was 305, which is better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CARE Kent PCN in 2020 - 22. The value for England was 355.  The value for Birchington North ward was 199, which is better compared to England. The value for Birchington South ward was 325, which is similar compared to England. The value for Bradstowe ward was 286, which is similar compared to England. The value for Little Stour and Ashstone ward was 248, which is better compared to England. The value for St Peters ward was 348, which is similar compared to England. The value for Thanet Villages ward was 289, which is similar compared to England. The value for Viking ward was 279, which is similar compared to England. The value for Walland and Denge Marsh ward was 417, which is similar compared to England. The value for Westgate-on-Sea ward was 369,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CARE Ken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CARE Kent PCN and England over the last 4 years, up to 2020 - 22. In CARE Kent PCN, the value was 308 in 2017 - 19 and 308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CARE Kent PCN is better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CARE Kent PCN, the Cancer mortality (under 75 yrs) value was 116.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CARE Kent PCN in 2020 - 22. The value for England was 123.  The value for Birchington North ward was 107, which is similar compared to England. The value for Birchington South ward was 113, which is similar compared to England. The value for Bradstowe ward was 118, which is similar compared to England. The value for Little Stour and Ashstone ward was 96, which is similar compared to England. The value for St Peters ward was 150, which is similar compared to England. The value for Thanet Villages ward was 101, which is similar compared to England. The value for Viking ward was 86, which is similar compared to England. The value for Walland and Denge Marsh ward was 159, which is similar compared to England. The value for Westgate-on-Sea ward was 125,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RE Kent PCN, the Circulatory mortality (under 75 yrs) value was 51.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CARE Kent PCN in 2020 - 22. The value for England was 123.  The value for Birchington North ward was 107, which is similar compared to England. The value for Birchington South ward was 113, which is similar compared to England. The value for Bradstowe ward was 118, which is similar compared to England. The value for Little Stour and Ashstone ward was 96, which is similar compared to England. The value for St Peters ward was 150, which is similar compared to England. The value for Thanet Villages ward was 101, which is similar compared to England. The value for Viking ward was 86, which is similar compared to England. The value for Walland and Denge Marsh ward was 159, which is similar compared to England. The value for Westgate-on-Sea ward was 12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CARE Kent PCN is similar to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CARE Kent PCN is better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CARE Kent PCN, the Osteoporosis prev 50+ [%] value was 0.6.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CARE Kent PCN in 2022/23 compared to England. The value for England was 1.0. The value for Ash Surgery was 0.4, which is similar compared to England. The value for Birchington Medical Centre was 0.7, which is similar compared to England. The value for Broadstairs Medical Practice was 0.4, which is lower compared to England. The value for Minster Surgery was 0.4, which is lower compared to England. The value for St Peter's Surgery was 1.6, which is higher compared to England. The value for Westgate Surgery was 0.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CARE Kent PCN, the Hip fracture hospital admissions 65+ value was  90.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CARE Kent PCN in 2016/17 - 20/21. The value for England was 100.  The value for Birchington North ward was 103, which is similar compared to England. The value for Birchington South ward was 98, which is similar compared to England. The value for Bradstowe ward was 62, which is better compared to England. The value for Little Stour and Ashstone ward was 74, which is similar compared to England. The value for St Peters ward was 79, which is similar compared to England. The value for Thanet Villages ward was 81, which is similar compared to England. The value for Viking ward was 86, which is similar compared to England. The value for Walland and Denge Marsh ward was 110, which is similar compared to England. The value for Westgate-on-Sea ward was 112,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CARE Kent PCN is lower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CARE Kent PCN is better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CARE Kent PCN is in East Kent HCP. The PCN is in the local authority districts of Dover and Thanet. The PCN covers the following wards: Little Stour and Ashstone, Birchington North, Birchington South, Bradstowe, Cliffsend and Pegwell, St Peters, Thanet Villages, Viking, Westbrook, and Westgate-on-Sea."/>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6 GP practices in CARE Kent PCN: Ash Surgery, Birchington Medical Centre, Broadstairs Medical Practice, Minster Surgery, St Peter's Surgery, and Westgate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3 primary schools in CARE Kent PCN: Ash Cartwright and Kelsey Church of England Primary School, Birchington Church of England Primary School, Bromstone Primary School, Broadstairs, Goodnestone Church of England Primary School, Minster Church of England Primary School, Monkton Church of England Primary School, Preston Primary School, St Crispin's Community Primary Infant School, St Joseph's Catholic Primary School, Broadstairs, St Mildred's Primary Infant School, St Nicholas At Wade Church of England Primary School, St Saviour's Church of England Junior School, and Upton Junior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4294</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CARE Kent PCN</vt:lpstr>
      <vt:lpstr>Summary: CARE Kent</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2024-07-25T10:13:12Z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