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LMN Care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LMN Care PCN. The total population of LMN Care PCN is 25,930. In LMN Care PCN, 15.8% of children are aged under 15 compared to 16.3% in England. In LMN Care PCN, 58.2% of people are aged 15 to 64 compared to 66.0% in England. In LMN Care PCN, 26.0%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LMN Care PCN in July 2019. There are 11 LSOAs in the 9.4 - 20.7 value range. There are 3 LSOAs in the 20.7 - 27 value range. There are 2 LSOAs in the 27 - 34.1 value range. There are 2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LMN Care PCN compared to Kent and Medway ICS. In LMN Care PCN, 93.8% of the population were from the White British ethnic group compared to 89.2% in Kent and Medway ICS. In LMN Care PCN, 2.2% of the population were from the White other ethnic group compared to 3.8% in Kent and Medway ICS. In LMN Care PCN, 1% of the population were from the Mixed ethnic group compared to 1.6% in Kent and Medway ICS. In LMN Care PCN, 2.3% of the population were from the Asian ethnic group compared to 3.5% in Kent and Medway ICS. In LMN Care PCN, 0.4% of the population were from the Black ethnic group compared to 1.3% in Kent and Medway ICS. In LMN Car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LMN Care PCN compared to Kent and Medway ICS as reported in the 2011 Census. In LMN Care PCN, 97.5% of the population spoke English as their main language compared to 95.2% in Kent and Medway ICS. In LMN Care PCN, 0.3% of the population spoke Panjabi as their main language compared to 0.3% in Kent and Medway ICS. In LMN Care PCN, 0.2% of the population spoke Polish as their main language compared to 0.7% in Kent and Medway ICS. In LMN Care PCN, 0.2% of the population spoke Spanish as their main language compared to 0.1% in Kent and Medway ICS. In LMN Care PCN, 0.1% of the population spoke Bengali as their main language compared to 0.2% in Kent and Medway ICS. In LMN Care PCN, 0.1% of the population spoke French as their main language compared to 0.2% in Kent and Medway ICS. In LMN Care PCN, 0.1% of the population spoke Malayalam as their main language compared to 0.1% in Kent and Medway ICS. In LMN Care PCN, 0.1% of the population spoke Gujarati as their main language compared to 0.1% in Kent and Medway ICS. In LMN Care PCN, 0.1% of the population spoke Portuguese as their main language compared to 0.1% in Kent and Medway ICS. In LMN Care PCN, 0.1% of the population spoke Tamil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LMN Care PCN compared to Kent and Medway ICS. In LMN Care PCN, 2.2% of the population were from the White other ethnic group compared to 3.8% in Kent and Medway ICS. In LMN Care PCN, 1% of the population were from the Mixed ethnic group compared to 1.6% in Kent and Medway ICS. In LMN Care PCN, 2.3% of the population were from the Asian ethnic group compared to 3.5% in Kent and Medway ICS. In LMN Care PCN, 0.4% of the population were from the Black ethnic group compared to 1.3% in Kent and Medway ICS. In LMN Car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LMN Care PCN compared to Kent and Medway ICS as reported in the 2011 Census. In LMN Care PCN, 0.3% of the population spoke Panjabi as their main language compared to 0.3% in Kent and Medway ICS. In LMN Care PCN, 0.2% of the population spoke Polish as their main language compared to 0.7% in Kent and Medway ICS. In LMN Care PCN, 0.2% of the population spoke Spanish as their main language compared to 0.1% in Kent and Medway ICS. In LMN Care PCN, 0.1% of the population spoke Bengali as their main language compared to 0.2% in Kent and Medway ICS. In LMN Care PCN, 0.1% of the population spoke French as their main language compared to 0.2% in Kent and Medway ICS. In LMN Care PCN, 0.1% of the population spoke Malayalam as their main language compared to 0.1% in Kent and Medway ICS. In LMN Care PCN, 0.1% of the population spoke Gujarati as their main language compared to 0.1% in Kent and Medway ICS. In LMN Care PCN, 0.1% of the population spoke Portuguese as their main language compared to 0.1% in Kent and Medway ICS. In LMN Care PCN, 0.1% of the population spoke Tamil as their main language compared to 0.1% in Kent and Medway ICS. In LMN Care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LMN Care PCN compared to Kent and Medway ICS. In LMN Care PCN, 82.9% of pupils were from the White British/Irish ethnic group compared to 72.3% in Kent and Medway ICS. In LMN Care PCN, 3.7% of pupils were from the White other ethnic group compared to 8.2% in Kent and Medway ICS. In LMN Care PCN, 5.7% of pupils were from the Mixed ethnic group compared to 6.5% in Kent and Medway ICS. In LMN Care PCN, 4.5% of pupils were from the Asian ethnic group compared to 5.4% in Kent and Medway ICS. In LMN Care PCN, 1.5% of pupils were from the Black ethnic group compared to 5% in Kent and Medway ICS. In LMN Care PCN, 0.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- 96.9% of pupils in LMN Care.
- 86% of pupils in Kent and Medway. 
Other than English as first language: 
- 3.1% of pupils in LMN Care.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LMN Care PCN. In LMN Care PCN, 0 (or 0%) of 18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LMN Care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38107186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19023082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LMN Care PCN, as well the 7 domains of deprivation which combine to create the IMD 2019. For overall deprivation (IMD 2019), 0% of LSOAs in LMN Care PCN are in the most deprived 20% in England. For the Income Domain, 0% of LSOAs in LMN Care PCN are in the most deprived 20% in England. For the Employment Domain, 0% of LSOAs in LMN Care PCN are in the most deprived 20% in England. For the Education, Skills and Training Domain, 0% of LSOAs in LMN Care PCN are in the most deprived 20% in England. For the Health Deprivation and Disability Domain, 0% of LSOAs in LMN Care PCN are in the most deprived 20% in England. For the Crime Domain, 5.6% of LSOAs in LMN Care PCN are in the most deprived 20% in England. For the Barriers to Housing and Services Domain, 22.2% of LSOAs in LMN Care PCN are in the most deprived 20% in England. For the Living Environment Domain, 0% of LSOAs in LMN Car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LMN Care PCN was 5.4, which is better compared to England. The value for peer group was 6.7,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LMN Care PCN in 2022/23 compared to England. The value for England was 5.9. The value for Cobham Primary School was 5.1, which is better compared to England. The value for Culverstone Green Primary School was 1.7, which is better compared to England. The value for Hartley Primary Academy was 6.4, which is worse compared to England. The value for Langafel Church of England Voluntary Controlled Primary School was 6.2, which is similar compared to England. The value for Meopham Community Academy was 3.8, which is better compared to England. The value for New Ash Green Primary School was 9.3, which is worse compared to England. The value for Our Lady of Hartley Catholic Primary School, Hartley, Longfield was 2.8, which is better compared to England. The value for Vigo Village School was 2.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3 years, up to 2022/23. In LMN Care PCN, the value was 2.9 in 2020/21 and 5.4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LMN Care PCN was 2.4, which is better compared to England. The value for peer group was 3.6, which is bette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1/22. The value for England was 5.  The value for Ash and New Ash Green ward was 3, which is better compared to England. The value for Hartley and Hodsoll Street ward was 3, which is better compared to England. The value for Longfield, New Barn and Southfleet ward was 2, which is better compared to England. The value for Meopham North ward was 2, which is better compared to England. The value for Meopham South and Vigo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LMN Care PCN was  6, which is lower compared to England. The value for peer group was  9,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0. The value for England was 13.  The value for Ash and New Ash Green ward was 6. The value for Hartley and Hodsoll Street ward was 7. The value for Longfield, New Barn and Southfleet ward was 6. The value for Meopham North ward was 6. The value for Meopham South and Vigo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LMN Care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LMN Care PCN, the Male value was 81.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LMN Care PCN in 2020 - 22. The value for England was 79.  The value for Ash and New Ash Green ward was 81, which is similar compared to England. The value for Hartley and Hodsoll Street ward was 81, which is similar compared to England. The value for Longfield, New Barn and Southfleet ward was 82, which is better compared to England. The value for Meopham North ward was 80, which is similar compared to England. The value for Meopham South and Vigo ward was 81,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LMN Care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LMN Care PCN, the Female value was 85.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LMN Care PCN in 2020 - 22. The value for England was 83.  The value for Ash and New Ash Green ward was 86, which is better compared to England. The value for Hartley and Hodsoll Street ward was 86, which is better compared to England. The value for Longfield, New Barn and Southfleet ward was 83, which is similar compared to England. The value for Meopham North ward was 87, which is better compared to England. The value for Meopham South and Vigo ward was 8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LMN Care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LMN Care PCN was 10, which is lower compared to England. The value for peer group was 13, which is low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15. The value for Jubilee Medical Centre was 10, which is lower compared to England. The value for Meopham Medical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11 in 2018/19 and 1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LMN Care PCN was 33, which is similar compared to England. The value for peer group was 33, which is bette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0/21 - 22/23. The value for England was 37.  The value for Ash and New Ash Green ward was 34. The value for Hartley and Hodsoll Street ward was 41. The value for Longfield, New Barn and Southfleet ward was 30. The value for Meopham North ward was 31. The value for Meopham South and Vigo ward was 3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13 years, up to 2020/21 - 22/23. In LMN Care PCN, the value was 32 in 2008/09 - 10/11 and 33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LMN Care PCN was 10, which is lower compared to England. The value for peer group was 12, which is highe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11. The value for Jubilee Medical Centre was 10, which is lower compared to England. The value for Meopham Medical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7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LMN Care PCN was 381, which is better compared to England. The value for peer group was 357,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583.  The value for Ash and New Ash Green ward was 640, which is similar compared to England. The value for Hartley and Hodsoll Street ward was 425, which is similar compared to England. The value for Longfield, New Barn and Southfleet ward was 457, which is similar compared to England. The value for Meopham North ward was 376, which is similar compared to England. The value for Meopham South and Vigo ward was 23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231 in 2018/19 and 38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LMN Care PCN was 0.30, which is highe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3 Q4 compared to England. The value for England was 0.23. The value for Jubilee Medical Centre was 0.30, which is higher compared to England. The value for Meopham Medical Centre was 0.29,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quarters, up to 2023 Q4. In LMN Care PCN, the value was 0.32 in 2022 Q4 and 0.30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LMN Care PCN was 66, which is better compared to England. The value for peer group was 67, which is better compared to England. The value for Dartford, Gravesham and Swanley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1/22 compared to England. The value for England was 62. The value for Jubilee Medical Centre was 64, which is similar compared to England. The value for Meopham Medical Centre was 7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4 years, up to 2021/22. In LMN Care PCN, the value was 77 in 2018/19 and 66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LMN Care PCN was 76, which is better compared to England. The value for peer group was 73,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67. The value for Jubilee Medical Centre was 74, which is better compared to England. The value for Meopham Medical Centre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82 in 2018/19 and 7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LMN Care PCN was 77, which is better compared to England. The value for peer group was 77, which is bette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72. The value for Jubilee Medical Centre was 77, which is better compared to England. The value for Meopham Medical Centr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67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LMN Care PCN was 5.8, which is similar compared to England. The value for peer group was 4.1,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16 - 20. The value for England was 7.  The value for Ash and New Ash Green ward was 7. The value for Hartley and Hodsoll Street ward was 5. The value for Longfield, New Barn and Southfleet ward was 7. The value for Meopham North ward was 2. The value for Meopham South and Vigo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LMN Care PCN is similar to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LMN Care PCN was 1069, which is worse compared to England. The value for peer group was 1166,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795.  The value for Ash and New Ash Green ward was 1197, which is worse compared to England. The value for Hartley and Hodsoll Street ward was 1086, which is worse compared to England. The value for Longfield, New Barn and Southfleet ward was 1142, which is worse compared to England. The value for Meopham North ward was 955, which is worse compared to England. The value for Meopham South and Vigo ward was 8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594 in 2018/19 and 1069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LMN Care PCN was 119, which is similar compared to England. The value for peer group was  81, which is bette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0/21 - 22/23. The value for England was 110.  The value for Ash and New Ash Green ward was not compared to England. The value for Hartley and Hodsoll Street ward was not compared to England. The value for Longfield, New Barn and Southfleet ward was 257, which is worse compared to England. The value for Meopham North ward was not compared to England. The value for Meopham South and Vigo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0/21 - 22/23. In LMN Care PCN, the value was 147 in 2016/17 - 18/19 and 11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LMN Care PCN was 213, which is not compared compared to England. The value for peer group was 203, which is better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319.  The value for Ash and New Ash Green ward was not compared to England. The value for Hartley and Hodsoll Street ward was not compared to England. The value for Longfield, New Barn and Southfleet ward was not compared to England. The value for Meopham North ward was not compared to England. The value for Meopham South and Vigo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184 in 2018/19 and 21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LMN Care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LMN Care PCN for several indicators. Indicator 1. CHD (all ages). In 2022/23, the value for LMN Care PCN was 3.5 and the value for England was 3.0. The value for Jubilee Medical Centre was 3.6, which is higher compared to England. The value for Meopham Medical Centre was 3.3, which is similar compared to England.   Indicator 2. Stroke (all ages). In 2022/23, the value for LMN Care PCN was 2.5 and the value for England was 1.8. The value for Jubilee Medical Centre was 2.4, which is higher compared to England. The value for Meopham Medical Centre was 2.5, which is higher compared to England.   Indicator 3. PAD (all ages). In 2022/23, the value for LMN Care PCN was 0.5 and the value for England was 0.6. The value for Jubilee Medical Centre was 0.6, which is similar compared to England. The value for Meopham Medical Centre was 0.3, which is lower compared to England.   Indicator 4. Heart failure (all ages). In 2022/23, the value for LMN Care PCN was 1.3 and the value for England was 1.0. The value for Jubilee Medical Centre was 1.4, which is higher compared to England. The value for Meopham Medical Centre was 1.2, which is similar compared to England.   Indicator 5. Atrial fibrillation (all ages). In 2022/23, the value for LMN Care PCN was 3.3 and the value for England was 2.1. The value for Jubilee Medical Centre was 3.4, which is higher compared to England. The value for Meopham Medical Centre was 3.3, which is higher compared to England.   Indicator 6. Hypertension (all ages). In 2022/23, the value for LMN Care PCN was 16.9 and the value for England was 14.4. The value for Jubilee Medical Centre was 18.2, which is higher compared to England. The value for Meopham Medical Centre was 15.0, which is similar compared to England.   Indicator 7. Smoking (15+). In 2022/23, the value for LMN Care PCN was 9.7 and the value for England was 14.7. The value for Jubilee Medical Centre was 10.5, which is lower compared to England. The value for Meopham Medical Centre was 8.5, which is lower compared to England.   Indicator 8. CKD (18+). In 2022/23, the value for LMN Care PCN was 5.6 and the value for England was 4.2. The value for Jubilee Medical Centre was 7.5, which is higher compared to England. The value for Meopham Medical Centre was 2.7,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LMN Care PCN for several indicators. Indicator 1. Cancer (all ages). In 22/23, the value for LMN Care PCN was 5.3 and the value for England was 3.5. The value for Jubilee Medical Centre was 5.5, which is higher compared to England. The value for Meopham Medical Centre was 5.1, which is higher compared to England.   Indicator 2. Diabetes (17+ yrs). In 22/23, the value for LMN Care PCN was 7.4 and the value for England was 7.5. The value for Jubilee Medical Centre was 7.7, which is similar compared to England. The value for Meopham Medical Centre was 6.9, which is similar compared to England.   Indicator 3. COPD (all ages). In 22/23, the value for LMN Care PCN was 1.9 and the value for England was 1.8. The value for Jubilee Medical Centre was 2.1, which is similar compared to England. The value for Meopham Medical Centre was 1.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LMN Care PCN for several indicators. Indicator 1. Serious Mental Illness (all ages). In 22/23, the value for LMN Care PCN was 0.6 and the value for England was 1.0. The value for Jubilee Medical Centre was 0.7, which is lower compared to England. The value for Meopham Medical Centre was 0.6, which is lower compared to England.   Indicator 2. Depression (18+ yrs). In 22/23, the value for LMN Care PCN was 15.5 and the value for England was 13.2. The value for Jubilee Medical Centre was 18.1, which is higher compared to England. The value for Meopham Medical Centre was 11.5, which is lower compared to England.   Indicator 3. Dementia (all ages). In 22/23, the value for LMN Care PCN was 1.3 and the value for England was 0.7. The value for Jubilee Medical Centre was 1.5, which is higher compared to England. The value for Meopham Medical Centre was 1.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LMN Care PCN was 801, which is similar compared to England. The value for peer group was 645, which is better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856.  The value for Ash and New Ash Green ward was 899, which is similar compared to England. The value for Hartley and Hodsoll Street ward was 919, which is similar compared to England. The value for Longfield, New Barn and Southfleet ward was 702, which is similar compared to England. The value for Meopham North ward was 381, which is better compared to England. The value for Meopham South and Vigo ward was 128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10 years, up to 2022/23. In LMN Care PCN, the value was 649 in 2013/14 and 801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LMN Care PCN was 256, which is better compared to England. The value for peer group was 305, which is better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0 - 22. The value for England was 355.  The value for Ash and New Ash Green ward was 262, which is similar compared to England. The value for Hartley and Hodsoll Street ward was 227, which is better compared to England. The value for Longfield, New Barn and Southfleet ward was 250, which is better compared to England. The value for Meopham North ward was 265, which is similar compared to England. The value for Meopham South and Vigo ward was 30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4 years, up to 2020 - 22. In LMN Care PCN, the value was 250 in 2017 - 19 and 25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LMN Care PCN, the Cancer mortality (under 75 yrs) value was 11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LMN Care PCN in 2020 - 22. The value for England was 123.  The value for Ash and New Ash Green ward was 136, which is similar compared to England. The value for Hartley and Hodsoll Street ward was 54, which is similar compared to England. The value for Longfield, New Barn and Southfleet ward was 85, which is similar compared to England. The value for Meopham North ward was 150, which is similar compared to England. The value for Meopham South and Vigo ward was 15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LMN Care PCN, the Circulatory mortality (under 75 yrs) value was 4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LMN Care PCN in 2020 - 22. The value for England was 123.  The value for Ash and New Ash Green ward was 136, which is similar compared to England. The value for Hartley and Hodsoll Street ward was 54, which is similar compared to England. The value for Longfield, New Barn and Southfleet ward was 85, which is similar compared to England. The value for Meopham North ward was 150, which is similar compared to England. The value for Meopham South and Vigo ward was 15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LMN Care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LMN Care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LMN Care PCN, the Osteoporosis prev 50+ [%] value was 2.7.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LMN Care PCN in 2022/23 compared to England. The value for England was 1.0. The value for Jubilee Medical Centre was 2.9, which is higher compared to England. The value for Meopham Medical Centre was 2.3,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LMN Care PCN, the Hip fracture hospital admissions 65+ value was  9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LMN Care PCN in 2016/17 - 20/21. The value for England was 100.  The value for Ash and New Ash Green ward was 105, which is similar compared to England. The value for Hartley and Hodsoll Street ward was 107, which is similar compared to England. The value for Longfield, New Barn and Southfleet ward was 104, which is similar compared to England. The value for Meopham North ward was 86, which is similar compared to England. The value for Meopham South and Vigo ward was 7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LMN Care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LMN Care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LMN Care PCN is in Dartford, Gravesham and Swanley HCP. The PCN is in the local authority districts of Dartford, Gravesham, and Sevenoaks. The PCN covers the following wards: Longfield, New Barn and Southfleet, Meopham North, Meopham South and Vigo, Shorne, Cobham and Luddesdown, Ash and New Ash Green, and Hartley and Hodsoll Stree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2 GP practices in LMN Care PCN: Jubilee Medical Centre and Meopham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8 primary schools in LMN Care PCN: Cobham Primary School, Culverstone Green Primary School, Hartley Primary Academy, Langafel Church of England Voluntary Controlled Primary School, Meopham Community Academy, New Ash Green Primary School, Our Lady of Hartley Catholic Primary School, Hartley, Longfield, and Vigo Village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LMN Care PCN</vt:lpstr>
      <vt:lpstr>Summary: LMN Care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