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667" autoAdjust="0"/>
  </p:normalViewPr>
  <p:slideViewPr>
    <p:cSldViewPr>
      <p:cViewPr varScale="1">
        <p:scale>
          <a:sx n="104" d="100"/>
          <a:sy n="104" d="100"/>
        </p:scale>
        <p:origin x="55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25/07/2024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25/07/2024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9.xml"/><Relationship Id="rId5" Type="http://schemas.openxmlformats.org/officeDocument/2006/relationships/image" Target="../media/image77.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9.xml"/><Relationship Id="rId5" Type="http://schemas.openxmlformats.org/officeDocument/2006/relationships/image" Target="../media/image84.png"/><Relationship Id="rId4" Type="http://schemas.openxmlformats.org/officeDocument/2006/relationships/image" Target="../media/image83.png"/></Relationships>
</file>

<file path=ppt/slides/_rels/slide4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9.xml"/><Relationship Id="rId5" Type="http://schemas.openxmlformats.org/officeDocument/2006/relationships/image" Target="../media/image88.png"/><Relationship Id="rId4" Type="http://schemas.openxmlformats.org/officeDocument/2006/relationships/image" Target="../media/image87.png"/></Relationships>
</file>

<file path=ppt/slides/_rels/slide4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5.xml"/><Relationship Id="rId5" Type="http://schemas.openxmlformats.org/officeDocument/2006/relationships/image" Target="../media/image92.png"/><Relationship Id="rId4" Type="http://schemas.openxmlformats.org/officeDocument/2006/relationships/image" Target="../media/image9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5.xml"/><Relationship Id="rId5" Type="http://schemas.openxmlformats.org/officeDocument/2006/relationships/image" Target="../media/image96.png"/><Relationship Id="rId4" Type="http://schemas.openxmlformats.org/officeDocument/2006/relationships/image" Target="../media/image9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Dartford Model PCN</a:t>
            </a:r>
          </a:p>
        </p:txBody>
      </p:sp>
      <p:sp>
        <p:nvSpPr>
          <p:cNvPr id="3" name="Version Number"/>
          <p:cNvSpPr>
            <a:spLocks noGrp="1"/>
          </p:cNvSpPr>
          <p:nvPr>
            <p:ph sz="quarter" idx="14"/>
          </p:nvPr>
        </p:nvSpPr>
        <p:spPr>
          <a:xfrm>
            <a:off x="2555776" y="0"/>
            <a:ext cx="6588224" cy="259345"/>
          </a:xfrm>
        </p:spPr>
        <p:txBody>
          <a:bodyPr/>
          <a:lstStyle/>
          <a:p>
            <a:r>
              <a:t>Version 4.1</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Dartford, Gravesham and Swanley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population pyramid shows the age profile of Dartford Model PCN. The total population of Dartford Model PCN is 34,144. In Dartford Model PCN, 18.7% of children are aged under 15 compared to 16.3% in England. In Dartford Model PCN, 66.5% of people are aged 15 to 64 compared to 66.0% in England. In Dartford Model PCN, 14.9%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Dartford Model PCN in July 2019. There are 5 LSOAs in the 9.4 - 20.7 value range. There are 9 LSOAs in the 20.7 - 27 value range. There are 5 LSOAs in the 27 - 34.1 value range. There are 5 LSOAs in the 34.1 - 43.4 value range. There are 0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from the 2011 Census for Dartford Model PCN compared to Kent and Medway ICS. In Dartford Model PCN, 81.3% of the population were from the White British ethnic group compared to 89.2% in Kent and Medway ICS. In Dartford Model PCN, 3.9% of the population were from the White other ethnic group compared to 3.8% in Kent and Medway ICS. In Dartford Model PCN, 2.2% of the population were from the Mixed ethnic group compared to 1.6% in Kent and Medway ICS. In Dartford Model PCN, 7.9% of the population were from the Asian ethnic group compared to 3.5% in Kent and Medway ICS. In Dartford Model PCN, 3.6% of the population were from the Black ethnic group compared to 1.3% in Kent and Medway ICS. In Dartford Model PCN, 1.1%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Dartford Model PCN compared to Kent and Medway ICS as reported in the 2011 Census. In Dartford Model PCN, 93.2% of the population spoke English as their main language compared to 95.2% in Kent and Medway ICS. In Dartford Model PCN, 0.9% of the population spoke Polish as their main language compared to 0.7% in Kent and Medway ICS. In Dartford Model PCN, 0.8% of the population spoke Panjabi as their main language compared to 0.3% in Kent and Medway ICS. In Dartford Model PCN, 0.5% of the population spoke Tamil as their main language compared to 0.1% in Kent and Medway ICS. In Dartford Model PCN, 0.4% of the population spoke Bengali as their main language compared to 0.2% in Kent and Medway ICS. In Dartford Model PCN, 0.3% of the population spoke Turkish as their main language compared to 0.1% in Kent and Medway ICS. In Dartford Model PCN, 0.2% of the population spoke French as their main language compared to 0.2% in Kent and Medway ICS. In Dartford Model PCN, 0.2% of the population spoke Russian as their main language compared to 0.1% in Kent and Medway ICS. In Dartford Model PCN, 0.2% of the population spoke Lithuanian as their main language compared to 0.2% in Kent and Medway ICS. In Dartford Model PCN, 0.2% of the population spoke Tagalog/Filipino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excluding White British from the 2011 Census for Dartford Model PCN compared to Kent and Medway ICS. In Dartford Model PCN, 3.9% of the population were from the White other ethnic group compared to 3.8% in Kent and Medway ICS. In Dartford Model PCN, 2.2% of the population were from the Mixed ethnic group compared to 1.6% in Kent and Medway ICS. In Dartford Model PCN, 7.9% of the population were from the Asian ethnic group compared to 3.5% in Kent and Medway ICS. In Dartford Model PCN, 3.6% of the population were from the Black ethnic group compared to 1.3% in Kent and Medway ICS. In Dartford Model PCN, 1.1%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Dartford Model PCN compared to Kent and Medway ICS as reported in the 2011 Census. In Dartford Model PCN, 0.9% of the population spoke Polish as their main language compared to 0.7% in Kent and Medway ICS. In Dartford Model PCN, 0.8% of the population spoke Panjabi as their main language compared to 0.3% in Kent and Medway ICS. In Dartford Model PCN, 0.5% of the population spoke Tamil as their main language compared to 0.1% in Kent and Medway ICS. In Dartford Model PCN, 0.4% of the population spoke Bengali as their main language compared to 0.2% in Kent and Medway ICS. In Dartford Model PCN, 0.3% of the population spoke Turkish as their main language compared to 0.1% in Kent and Medway ICS. In Dartford Model PCN, 0.2% of the population spoke French as their main language compared to 0.2% in Kent and Medway ICS. In Dartford Model PCN, 0.2% of the population spoke Russian as their main language compared to 0.1% in Kent and Medway ICS. In Dartford Model PCN, 0.2% of the population spoke Lithuanian as their main language compared to 0.2% in Kent and Medway ICS. In Dartford Model PCN, 0.2% of the population spoke Tagalog/Filipino as their main language compared to 0.1% in Kent and Medway ICS. In Dartford Model PCN, 0.2% of the population spoke All other Chinese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nursery and primary school pupils from each ethnic group for Dartford Model PCN compared to Kent and Medway ICS. In Dartford Model PCN, 49.3% of pupils were from the White British/Irish ethnic group compared to 72.3% in Kent and Medway ICS. In Dartford Model PCN, 8.4% of pupils were from the White other ethnic group compared to 8.2% in Kent and Medway ICS. In Dartford Model PCN, 8.1% of pupils were from the Mixed ethnic group compared to 6.5% in Kent and Medway ICS. In Dartford Model PCN, 16.9% of pupils were from the Asian ethnic group compared to 5.4% in Kent and Medway ICS. In Dartford Model PCN, 13.7% of pupils were from the Black ethnic group compared to 5% in Kent and Medway ICS. In Dartford Model PCN, 2.4%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- 70% of pupils in Dartford Model.
- 86% of pupils in Kent and Medway. 
Other than English as first language: 
- 29.9% of pupils in Dartford Model.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map shows the distribution of the Index of Multiple Deprivation (IMD) 2019 by LSOA in Dartford Model PCN. In Dartford Model PCN, 1 (or 4.2%) of 24 LSOAs are in the most deprived 20% of areas nationally. These most deprived LSOAs can be found in the following wards: Princes.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Dartford Model</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4027769663"/>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Not compared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BEBE">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4219083605"/>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Content" descr="The stacked bar plot shows the Index of Multiple Deprivation (IMD 2019) for Dartford Model PCN, as well the 7 domains of deprivation which combine to create the IMD 2019. For overall deprivation (IMD 2019), 4.2% of LSOAs in Dartford Model PCN are in the most deprived 20% in England. For the Income Domain, 4.2% of LSOAs in Dartford Model PCN are in the most deprived 20% in England. For the Employment Domain, 4.2% of LSOAs in Dartford Model PCN are in the most deprived 20% in England. For the Education, Skills and Training Domain, 4.2% of LSOAs in Dartford Model PCN are in the most deprived 20% in England. For the Health Deprivation and Disability Domain, 0% of LSOAs in Dartford Model PCN are in the most deprived 20% in England. For the Crime Domain, 37.5% of LSOAs in Dartford Model PCN are in the most deprived 20% in England. For the Barriers to Housing and Services Domain, 16.7% of LSOAs in Dartford Model PCN are in the most deprived 20% in England. For the Living Environment Domain, 33.3% of LSOAs in Dartford Model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9. The value for Dartford Model PCN was 6.5, which is worse compared to England. The value for peer group was 7.2, which is worse compared to England. The value for Dartford, Gravesham and Swanley HCP was 7.1,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Dartford Model PCN in 2022/23 compared to England. The value for England was 5.9. The value for Dartford Primary Academy was 7.5, which is worse compared to England. The value for Fleetdown Primary Academy was 4.6, which is better compared to England. The value for Oakfield Primary Academy was 9.0, which is worse compared to England. The value for Our Lady's Catholic Primary School, Dartford was 5.0, which is better compared to England. The value for The Brent Primary School was 8.2, which is worse compared to England. The value for The Gateway Primary Academy was 4.6, which is better compared to England. The value for Wentworth Primary School was 6.2, which is worse compared to England. The value for West Hill Primary Academy was 4.4, which is better compared to England. The value for Westgate Primary School was 6.6,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5 schools in Kent and Medway ICS. There are 0 schools that are outliers in Dartford Mode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Model PCN and England over the last 3 years, up to 2022/23. In Dartford Model PCN, the value was 4.3 in 2020/21 and 6.5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Model PCN is worse than England.
Value type: Proportion - %.
Latest time period: 2022/23.
Source: Department for Education, Pupil abscence.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5.0. The value for Dartford Model PCN was 4.1, which is better compared to England. The value for peer group was 5.0, which is similar compared to England. The value for Dartford, Gravesham and Swanley HCP was 4.6, which is better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artford Model PCN in 2021/22. The value for England was 5.  The value for Brent ward was 3, which is better compared to England. The value for Heath ward was 2, which is better compared to England. The value for Newtown ward was 5, which is similar compared to England. The value for Princes ward was 5, which is similar compared to England. The value for Stone House ward was 5, which is similar compared to England. The value for Town ward was 8, which is worse compared to England. The value for West Hill ward was 3,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artford Mode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Dartford Model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and compares these values to the England average. The value for England was 13. The value for Dartford Model PCN was  9, which is lower compared to England. The value for peer group was 10, which is lower compared to England. The value for Dartford, Gravesham and Swanley HCP was  9,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artford Model PCN in 2020. The value for England was 13.  The value for Brent ward was 8. The value for Heath ward was 7. The value for Newtown ward was 9. The value for Princes ward was 15. The value for Stone House ward was 10. The value for Town ward was 7. The value for West Hill ward was 7.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artford Mode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Dartford Model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Dartford Model PCN, the Male value was 78.5.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Dartford Model PCN in 2020 - 22. The value for England was 79.  The value for Brent ward was 77, which is similar compared to England. The value for Heath ward was 81, which is better compared to England. The value for Newtown ward was 79, which is similar compared to England. The value for Princes ward was 77, which is similar compared to England. The value for Stone House ward was 77, which is similar compared to England. The value for Town ward was not calculated due to small numbers, which is not compared to England. The value for West Hill ward was 82, which is bett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Dartford Model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Dartford Model PCN, the Female value was 82.3.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Dartford Model PCN in 2020 - 22. The value for England was 83.  The value for Brent ward was 80, which is worse compared to England. The value for Heath ward was 85, which is better compared to England. The value for Newtown ward was 86, which is similar compared to England. The value for Princes ward was 81, which is similar compared to England. The value for Stone House ward was 80, which is worse compared to England. The value for Town ward was not calculated due to small numbers, which is not compared to England. The value for West Hill ward was 85, which is bette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Dartford Model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5. The value for Dartford Model PCN was 15, which is similar compared to England. The value for peer group was 16, which is higher compared to England. The value for Dartford, Gravesham and Swanley HCP was 15, which is simila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Dartford Model PCN in 2022/23 compared to England. The value for England was 15. The value for Dartford East Health Centre was 15, which is similar compared to England. The value for Lowfield Medical Centre was 17, which is higher compared to England. The value for The Wellcome Practice was 13,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Dartford Mode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Model PCN and England over the last 5 years, up to 2022/23. In Dartford Model PCN, the value was 17 in 2018/19 and 15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Model PCN is similar to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37. The value for Dartford Model PCN was 38, which is similar compared to England. The value for peer group was 36, which is similar compared to England. The value for Dartford, Gravesham and Swanley HCP was 39, which is worse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artford Model PCN in 2020/21 - 22/23. The value for England was 37.  The value for Brent ward was 37. The value for Heath ward was 32. The value for Newtown ward was 38. The value for Princes ward was 43. The value for Stone House ward was 40. The value for Town ward was 45. The value for West Hill ward was 36.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artford Mode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Model PCN and England over the last 13 years, up to 2020/21 - 22/23. In Dartford Model PCN, the value was 37 in 2008/09 - 10/11 and 38 in 2020/21 - 22/23. In England, the value was 33 in 2008/09 - 10/11 and 37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Model PCN is similar to England.
Value type: Proportion - %.
Latest time period: 2020/21 - 22/23.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1. The value for Dartford Model PCN was 19, which is higher compared to England. The value for peer group was 11, which is similar compared to England. The value for Dartford, Gravesham and Swanley HCP was 11, which is simila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Dartford Model PCN in 2022/23 compared to England. The value for England was 11. The value for Dartford East Health Centre was 19, which is higher compared to England. The value for Lowfield Medical Centre was 20, which is higher compared to England. The value for The Wellcome Practice was 17,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Dartford Mode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Model PCN and England over the last 5 years, up to 2022/23. In Dartford Model PCN, the value was  9 in 2018/19 and 19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Model PCN is higher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83. The value for Dartford Model PCN was 622, which is similar compared to England. The value for peer group was 499, which is better compared to England. The value for Dartford, Gravesham and Swanley HCP was 617, which is worse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artford Model PCN in 2022/23. The value for England was 583.  The value for Brent ward was 446, which is similar compared to England. The value for Heath ward was 421, which is similar compared to England. The value for Newtown ward was 1044, which is worse compared to England. The value for Princes ward was 1288, which is worse compared to England. The value for Stone House ward was 794, which is worse compared to England. The value for Town ward was 657, which is similar compared to England. The value for West Hill ward was 215,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Dartford Model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Model PCN and England over the last 5 years, up to 2022/23. In Dartford Model PCN, the value was 328 in 2018/19 and 622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Model PCN is similar to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3 Q4 and compares these values to the England average. The value for England was 0.23. The value for Dartford Model PCN was 0.18, which is lower compared to England. The value for Dartford, Gravesham and Swanley HCP was 0.23, which is simila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Dartford Model PCN in 2023 Q4 compared to England. The value for England was 0.23. The value for Dartford East Health Centre was 0.20, which is lower compared to England. The value for Lowfield Medical Centre was 0.09, which is lower compared to England. The value for The Wellcome Practice was 0.20,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Dartford Mode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Model PCN and England over the last 5 quarters, up to 2023 Q4. In Dartford Model PCN, the value was 0.20 in 2022 Q4 and 0.18 in 2023 Q4. In England, the value was 0.27 in 2022 Q4 and 0.23 in 2023 Q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Model PCN is lower than England.
Value type: Indirectly standardised ratio.
Latest time period: 2023 Q4.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62. The value for Dartford Model PCN was 59, which is worse compared to England. The value for peer group was 63, which is similar compared to England. The value for Dartford, Gravesham and Swanley HCP was 64,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Dartford Model PCN in 2021/22 compared to England. The value for England was 62. The value for Dartford East Health Centre was 56, which is worse compared to England. The value for Lowfield Medical Centre was 56, which is worse compared to England. The value for The Wellcome Practice was 68,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Dartford Mode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Model PCN and England over the last 4 years, up to 2021/22. In Dartford Model PCN, the value was 72 in 2018/19 and 59 in 2021/22. In England, the value was 71 in 2018/19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Model PCN is worse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67. The value for Dartford Model PCN was 68, which is similar compared to England. The value for peer group was 69, which is better compared to England. The value for Dartford, Gravesham and Swanley HCP was 67, which is simila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Dartford Model PCN in 2022/23 compared to England. The value for England was 67. The value for Dartford East Health Centre was 65, which is similar compared to England. The value for Lowfield Medical Centre was 78, which is better compared to England. The value for The Wellcome Practice was 67,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Dartford Mode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Model PCN and England over the last 5 years, up to 2022/23. In Dartford Model PCN, the value was 71 in 2018/19 and 68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Model PCN is similar to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2. The value for Dartford Model PCN was 69, which is worse compared to England. The value for peer group was 72, which is similar compared to England. The value for Dartford, Gravesham and Swanley HCP was 70, which is worse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Dartford Model PCN in 2022/23 compared to England. The value for England was 72. The value for Dartford East Health Centre was 69, which is similar compared to England. The value for Lowfield Medical Centre was 68, which is similar compared to England. The value for The Wellcome Practice was 70,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Dartford Mode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Model PCN and England over the last 5 years, up to 2022/23. In Dartford Model PCN, the value was 55 in 2018/19 and 69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Model PCN is worse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16 - 20 and compares these values to the England average. The value for England was 6.8. The value for Dartford Model PCN was 5.1, which is better compared to England. The value for peer group was 4.4, which is better compared to England. The value for Dartford, Gravesham and Swanley HCP was 5.0,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artford Model PCN in 2016 - 20. The value for England was 7.  The value for Brent ward was 6. The value for Heath ward was 6. The value for Newtown ward was 5. The value for Princes ward was 5. The value for Stone House ward was 5. The value for Town ward was 4. The value for West Hill ward was 4.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artford Mode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Dartford Model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95. The value for Dartford Model PCN was 1094, which is worse compared to England. The value for peer group was 1085, which is worse compared to England. The value for Dartford, Gravesham and Swanley HCP was 1255,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artford Model PCN in 2022/23. The value for England was 795.  The value for Brent ward was 1146, which is worse compared to England. The value for Heath ward was 913, which is worse compared to England. The value for Newtown ward was 1098, which is worse compared to England. The value for Princes ward was 1199, which is worse compared to England. The value for Stone House ward was 1519, which is worse compared to England. The value for Town ward was 279, which is better compared to England. The value for West Hill ward was 830,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artford Mode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Model PCN and England over the last 5 years, up to 2022/23. In Dartford Model PCN, the value was  733 in 2018/19 and 1094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Model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110. The value for Dartford Model PCN was 108, which is similar compared to England. The value for peer group was 105, which is similar compared to England. The value for Dartford, Gravesham and Swanley HCP was 115, which is simila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artford Model PCN in 2020/21 - 22/23. The value for England was 110.  The value for Brent ward was not compared to England. The value for Heath ward was not compared to England. The value for Newtown ward was not compared to England. The value for Princes ward was not compared to England. The value for Stone House ward was not compared to England. The value for Town ward was not compared to England. The value for West Hill ward was 152,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artford Mode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Model PCN and England over the last 5 years, up to 2020/21 - 22/23. In Dartford Model PCN, the value was 113 in 2016/17 - 18/19 and 108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Model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319. The value for Dartford Model PCN was 118, which is not compared compared to England. The value for peer group was 378, which is worse compared to England. The value for Dartford, Gravesham and Swanley HCP was 190, which is better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artford Model PCN in 2022/23. The value for England was 319.  The value for Brent ward was not compared to England. The value for Heath ward was not compared to England. The value for Newtown ward was not compared to England. The value for Princes ward was not compared to England. The value for Stone House ward was not compared to England. The value for Town ward was not compared to England. The value for West Hill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artford Mode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Model PCN and England over the last 5 years, up to 2022/23. In Dartford Model PCN, the value was 518 in 2018/19 and 118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Dartford Model PCN cannot be compared to England statistically.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Dartford Model PCN for several indicators. Indicator 1. CHD (all ages). In 2022/23, the value for Dartford Model PCN was 2.3 and the value for England was 3.0. The value for Dartford East Health Centre was 2.1, which is lower compared to England. The value for Lowfield Medical Centre was 2.2, which is lower compared to England. The value for The Wellcome Practice was 2.7, which is similar compared to England.   Indicator 2. Stroke (all ages). In 2022/23, the value for Dartford Model PCN was 1.7 and the value for England was 1.8. The value for Dartford East Health Centre was 1.5, which is lower compared to England. The value for Lowfield Medical Centre was 1.6, which is similar compared to England. The value for The Wellcome Practice was 2.0, which is similar compared to England.   Indicator 3. PAD (all ages). In 2022/23, the value for Dartford Model PCN was 0.4 and the value for England was 0.6. The value for Dartford East Health Centre was 0.3, which is lower compared to England. The value for Lowfield Medical Centre was 0.3, which is similar compared to England. The value for The Wellcome Practice was 0.4, which is similar compared to England.   Indicator 4. Heart failure (all ages). In 2022/23, the value for Dartford Model PCN was 0.8 and the value for England was 1.0. The value for Dartford East Health Centre was 0.6, which is lower compared to England. The value for Lowfield Medical Centre was 0.9, which is similar compared to England. The value for The Wellcome Practice was 0.9, which is similar compared to England.   Indicator 5. Atrial fibrillation (all ages). In 2022/23, the value for Dartford Model PCN was 1.7 and the value for England was 2.1. The value for Dartford East Health Centre was 1.7, which is lower compared to England. The value for Lowfield Medical Centre was 1.6, which is similar compared to England. The value for The Wellcome Practice was 1.9, which is similar compared to England.   Indicator 6. Hypertension (all ages). In 2022/23, the value for Dartford Model PCN was 16.9 and the value for England was 14.4. The value for Dartford East Health Centre was 16.4, which is higher compared to England. The value for Lowfield Medical Centre was 15.7, which is similar compared to England. The value for The Wellcome Practice was 18.3, which is higher compared to England.   Indicator 7. Smoking (15+). In 2022/23, the value for Dartford Model PCN was 14.9 and the value for England was 14.7. The value for Dartford East Health Centre was 15.5, which is similar compared to England. The value for Lowfield Medical Centre was 16.7, which is higher compared to England. The value for The Wellcome Practice was 13.2, which is lower compared to England.   Indicator 8. CKD (18+). In 2022/23, the value for Dartford Model PCN was 4.5 and the value for England was 4.2. The value for Dartford East Health Centre was 4.3, which is similar compared to England. The value for Lowfield Medical Centre was 3.9, which is similar compared to England. The value for The Wellcome Practice was 5.1,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Dartford Model PCN for several indicators. Indicator 1. Cancer (all ages). In 22/23, the value for Dartford Model PCN was 3.0 and the value for England was 3.5. The value for Dartford East Health Centre was 2.4, which is lower compared to England. The value for Lowfield Medical Centre was 3.0, which is similar compared to England. The value for The Wellcome Practice was 3.9, which is similar compared to England.   Indicator 2. Diabetes (17+ yrs). In 22/23, the value for Dartford Model PCN was 8.4 and the value for England was 7.5. The value for Dartford East Health Centre was 8.3, which is higher compared to England. The value for Lowfield Medical Centre was 8.9, which is higher compared to England. The value for The Wellcome Practice was 8.2, which is similar compared to England.   Indicator 3. COPD (all ages). In 22/23, the value for Dartford Model PCN was 1.8 and the value for England was 1.8. The value for Dartford East Health Centre was 1.7, which is similar compared to England. The value for Lowfield Medical Centre was 2.1, which is similar compared to England. The value for The Wellcome Practice was 1.8,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Dartford Model PCN for several indicators. Indicator 1. Serious Mental Illness (all ages). In 22/23, the value for Dartford Model PCN was 0.8 and the value for England was 1.0. The value for Dartford East Health Centre was 0.7, which is lower compared to England. The value for Lowfield Medical Centre was 0.7, which is similar compared to England. The value for The Wellcome Practice was 1.0, which is similar compared to England.   Indicator 2. Depression (18+ yrs). In 22/23, the value for Dartford Model PCN was 12.8 and the value for England was 13.2. The value for Dartford East Health Centre was 9.7, which is lower compared to England. The value for Lowfield Medical Centre was 15.4, which is higher compared to England. The value for The Wellcome Practice was 15.2, which is higher compared to England.   Indicator 3. Dementia (all ages). In 22/23, the value for Dartford Model PCN was 0.8 and the value for England was 0.7. The value for Dartford East Health Centre was 0.4, which is lower compared to England. The value for Lowfield Medical Centre was 0.9, which is similar compared to England. The value for The Wellcome Practice was 1.1,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856. The value for Dartford Model PCN was 832, which is similar compared to England. The value for peer group was 911, which is worse compared to England. The value for Dartford, Gravesham and Swanley HCP was 922, which is worse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artford Model PCN in 2022/23. The value for England was 856.  The value for Brent ward was 602, which is better compared to England. The value for Heath ward was 640, which is similar compared to England. The value for Newtown ward was 1037, which is similar compared to England. The value for Princes ward was 1123, which is similar compared to England. The value for Stone House ward was 1497, which is worse compared to England. The value for Town ward was 427, which is similar compared to England. The value for West Hill ward was 708,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artford Mode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Model PCN and England over the last 10 years, up to 2022/23. In Dartford Model PCN, the value was  868 in 2013/14 and  832 in 2022/23. In England, the value was  877 in 2013/14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Model PCN is similar to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 22 and compares these values to the England average. The value for England was 355. The value for Dartford Model PCN was 361, which is similar compared to England. The value for peer group was 376, which is worse compared to England. The value for Dartford, Gravesham and Swanley HCP was 357, which is similar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artford Model PCN in 2020 - 22. The value for England was 355.  The value for Brent ward was 377, which is similar compared to England. The value for Heath ward was 321, which is similar compared to England. The value for Newtown ward was 237, which is similar compared to England. The value for Princes ward was 449, which is similar compared to England. The value for Stone House ward was 535, which is worse compared to England. The value for Town ward was 796, which is worse compared to England. The value for West Hill ward was 247,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is 1 ward that is an outlier in Dartford Model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Model PCN and England over the last 4 years, up to 2020 - 22. In Dartford Model PCN, the value was 328 in 2017 - 19 and 361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Model PCN is similar to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Dartford Model PCN, the Cancer mortality (under 75 yrs) value was 113.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Dartford Model PCN in 2020 - 22. The value for England was 123.  The value for Brent ward was 75, which is similar compared to England. The value for Heath ward was 125, which is similar compared to England. The value for Newtown ward was 93, which is similar compared to England. The value for Princes ward was 152, which is similar compared to England. The value for Stone House ward was 96, which is similar compared to England. The value for Town ward was not compared to England. The value for West Hill ward was 81,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Dartford Model PCN, the Circulatory mortality (under 75 yrs) value was 68.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Dartford Model PCN in 2020 - 22. The value for England was 123.  The value for Brent ward was 75, which is similar compared to England. The value for Heath ward was 125, which is similar compared to England. The value for Newtown ward was 93, which is similar compared to England. The value for Princes ward was 152, which is similar compared to England. The value for Stone House ward was 96, which is similar compared to England. The value for Town ward was not compared to England. The value for West Hill ward was 81,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Dartford Model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Dartford Model PCN is similar to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Dartford Model PCN, the Osteoporosis prev 50+ [%] value was 0.8. In England, the value was 1.0. The time period is 2022/23.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Dartford Model PCN in 2022/23 compared to England. The value for England was 1.0. The value for Dartford East Health Centre was 0.2, which is lower compared to England. The value for Lowfield Medical Centre was 1.0, which is similar compared to England. The value for The Wellcome Practice was 1.3,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Dartford Model PCN, the Hip fracture hospital admissions 65+ value was 101.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Dartford Model PCN in 2016/17 - 20/21. The value for England was 100.  The value for Brent ward was 157, which is worse compared to England. The value for Heath ward was 110, which is similar compared to England. The value for Newtown ward was 68, which is similar compared to England. The value for Princes ward was 103, which is similar compared to England. The value for Stone House ward was 92, which is similar compared to England. The value for Town ward was not calculated due to small numbers, which is not compared to England. The value for West Hill ward was 86,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Dartford Model PCN is similar to England.
Value type: Prevalence (%).
Latest time period: 2022/23.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Dartford Model PCN is similar to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42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Dartford Model PCN is in Dartford, Gravesham and Swanley HCP. The PCN is in the local authority district of Dartford. The PCN covers the following wards: Newtown, Brent, Heath, Stone House, Princes, Town, West Hill, and Wilmington, Sutton-at-Hone and Hawley."/>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3 GP practices in Dartford Model PCN: Dartford East Health Centre, Lowfield Medical Centre, and The Wellcome Practic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9 primary schools in Dartford Model PCN: Dartford Primary Academy, Fleetdown Primary Academy, Oakfield Primary Academy, Our Lady's Catholic Primary School, Dartford, The Brent Primary School, The Gateway Primary Academy, Wentworth Primary School, West Hill Primary Academy, and Westgate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808</TotalTime>
  <Words>4297</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Dartford Model PCN</vt:lpstr>
      <vt:lpstr>Summary: Dartford Model</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ford, lewis</cp:lastModifiedBy>
  <cp:revision>225</cp:revision>
  <dcterms:created xsi:type="dcterms:W3CDTF">2016-07-22T08:30:09Z</dcterms:created>
  <dcterms:modified xsi:type="dcterms:W3CDTF">2024-07-25T10:03:13Z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