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Tonbridge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Tonbridge PCN. The total population of Tonbridge PCN is 69,643. In Tonbridge PCN, 17.2% of children are aged under 15 compared to 16.3% in England. In Tonbridge PCN, 62.9% of people are aged 15 to 64 compared to 66.0% in England. In Tonbridge PCN, 19.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onbridge PCN in July 2019. There are 10 LSOAs in the 9.4 - 20.7 value range. There are 15 LSOAs in the 20.7 - 27 value range. There are 9 LSOAs in the 27 - 34.1 value range. There are 6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Tonbridge PCN compared to Kent and Medway ICS. In Tonbridge PCN, 92.9% of the population were from the White British ethnic group compared to 89.2% in Kent and Medway ICS. In Tonbridge PCN, 3.1% of the population were from the White other ethnic group compared to 3.8% in Kent and Medway ICS. In Tonbridge PCN, 1.3% of the population were from the Mixed ethnic group compared to 1.6% in Kent and Medway ICS. In Tonbridge PCN, 2.1% of the population were from the Asian ethnic group compared to 3.5% in Kent and Medway ICS. In Tonbridge PCN, 0.3% of the population were from the Black ethnic group compared to 1.3% in Kent and Medway ICS. In Tonbridge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onbridge PCN compared to Kent and Medway ICS as reported in the 2011 Census. In Tonbridge PCN, 96.5% of the population spoke English as their main language compared to 95.2% in Kent and Medway ICS. In Tonbridge PCN, 0.5% of the population spoke Polish as their main language compared to 0.7% in Kent and Medway ICS. In Tonbridge PCN, 0.3% of the population spoke Nepalese as their main language compared to 0.4% in Kent and Medway ICS. In Tonbridge PCN, 0.2% of the population spoke All other Chinese as their main language compared to 0.2% in Kent and Medway ICS. In Tonbridge PCN, 0.2% of the population spoke French as their main language compared to 0.2% in Kent and Medway ICS. In Tonbridge PCN, 0.2% of the population spoke Bengali as their main language compared to 0.2% in Kent and Medway ICS. In Tonbridge PCN, 0.1% of the population spoke Lithuanian as their main language compared to 0.2% in Kent and Medway ICS. In Tonbridge PCN, 0.1% of the population spoke German as their main language compared to 0.1% in Kent and Medway ICS. In Tonbridge PCN, 0.1% of the population spoke Slovak as their main language compared to 0.2% in Kent and Medway ICS. In Tonbridge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Tonbridge PCN compared to Kent and Medway ICS. In Tonbridge PCN, 3.1% of the population were from the White other ethnic group compared to 3.8% in Kent and Medway ICS. In Tonbridge PCN, 1.3% of the population were from the Mixed ethnic group compared to 1.6% in Kent and Medway ICS. In Tonbridge PCN, 2.1% of the population were from the Asian ethnic group compared to 3.5% in Kent and Medway ICS. In Tonbridge PCN, 0.3% of the population were from the Black ethnic group compared to 1.3% in Kent and Medway ICS. In Tonbridge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onbridge PCN compared to Kent and Medway ICS as reported in the 2011 Census. In Tonbridge PCN, 0.5% of the population spoke Polish as their main language compared to 0.7% in Kent and Medway ICS. In Tonbridge PCN, 0.3% of the population spoke Nepalese as their main language compared to 0.4% in Kent and Medway ICS. In Tonbridge PCN, 0.2% of the population spoke All other Chinese as their main language compared to 0.2% in Kent and Medway ICS. In Tonbridge PCN, 0.2% of the population spoke French as their main language compared to 0.2% in Kent and Medway ICS. In Tonbridge PCN, 0.2% of the population spoke Bengali as their main language compared to 0.2% in Kent and Medway ICS. In Tonbridge PCN, 0.1% of the population spoke Lithuanian as their main language compared to 0.2% in Kent and Medway ICS. In Tonbridge PCN, 0.1% of the population spoke German as their main language compared to 0.1% in Kent and Medway ICS. In Tonbridge PCN, 0.1% of the population spoke Slovak as their main language compared to 0.2% in Kent and Medway ICS. In Tonbridge PCN, 0.1% of the population spoke Spanish as their main language compared to 0.1% in Kent and Medway ICS. In Tonbridge PCN, 0.1% of the population spoke Tagalog/Filipino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Tonbridge PCN compared to Kent and Medway ICS. In Tonbridge PCN, 80% of pupils were from the White British/Irish ethnic group compared to 72.3% in Kent and Medway ICS. In Tonbridge PCN, 6.7% of pupils were from the White other ethnic group compared to 8.2% in Kent and Medway ICS. In Tonbridge PCN, 5.9% of pupils were from the Mixed ethnic group compared to 6.5% in Kent and Medway ICS. In Tonbridge PCN, 4.9% of pupils were from the Asian ethnic group compared to 5.4% in Kent and Medway ICS. In Tonbridge PCN, 0.8% of pupils were from the Black ethnic group compared to 5% in Kent and Medway ICS. In Tonbridge PCN, 0.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- 89.7% of pupils in Tonbridge.
- 86% of pupils in Kent and Medway. 
Other than English as first language: 
- 10.3% of pupils in Tonbridge.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Tonbridge PCN. In Tonbridge PCN, 1 (or 2.5%) of 40 LSOAs are in the most deprived 20% of areas nationally. These most deprived LSOAs can be found in the following wards: Trenc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Tonbridge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926442300"/>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55807956"/>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Tonbridge PCN, as well the 7 domains of deprivation which combine to create the IMD 2019. For overall deprivation (IMD 2019), 2.5% of LSOAs in Tonbridge PCN are in the most deprived 20% in England. For the Income Domain, 2.5% of LSOAs in Tonbridge PCN are in the most deprived 20% in England. For the Employment Domain, 2.5% of LSOAs in Tonbridge PCN are in the most deprived 20% in England. For the Education, Skills and Training Domain, 10% of LSOAs in Tonbridge PCN are in the most deprived 20% in England. For the Health Deprivation and Disability Domain, 0% of LSOAs in Tonbridge PCN are in the most deprived 20% in England. For the Crime Domain, 2.5% of LSOAs in Tonbridge PCN are in the most deprived 20% in England. For the Barriers to Housing and Services Domain, 20% of LSOAs in Tonbridge PCN are in the most deprived 20% in England. For the Living Environment Domain, 12.5% of LSOAs in Tonbridg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Tonbridge PCN was 6.9,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onbridge PCN in 2022/23 compared to England. The value for England was 5.9. The value for Bishop Chavasse Primary School was  6.2, which is similar compared to England. The value for Cage Green Primary School was  5.6, which is similar compared to England. The value for Capel Primary School was  6.3, which is worse compared to England. The value for Chiddingstone Church of England School was  5.9, which is similar compared to England. The value for East Peckham Primary School was  7.9, which is worse compared to England. The value for Fordcombe Church of England Primary School was  7.7, which is worse compared to England. The value for Hadlow Primary School was 11.2, which is worse compared to England. The value for Hildenborough Church of England Primary School was  4.2, which is better compared to England. The value for Leigh Primary School was  6.2, which is similar compared to England. The value for Long Mead Community Primary School was 14.0, which is worse compared to England. The value for Paddock Wood Primary Academy was  7.9, which is worse compared to England. The value for Penshurst Church of England Voluntary Aided Primary School was  4.6, which is better compared to England. The value for Royal Rise Primary School was  7.1, which is worse compared to England. The value for Slade Primary School and Attached Unit for Children with Hearing Impairment was  7.5, which is worse compared to England. The value for St Margaret Clitherow Catholic Primary School was  5.5, which is better compared to England. The value for Stocks Green Primary School was  6.5, which is worse compared to England. The value for Sussex Road Community Primary School was  5.3, which is better compared to England. The value for Weald Community Primary School was  8.0, which is worse compared to England. The value for Woodlands Primary School was  6.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is 1 school that is an outlier in Tonbridg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3 years, up to 2022/23. In Tonbridge PCN, the value was 3.6 in 2020/21 and 6.9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Tonbridge PCN was 3.1,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1/22. The value for England was 5.  The value for Cage Green ward was 3, which is better compared to England. The value for Capel ward was 3, which is better compared to England. The value for Castle ward was 2, which is better compared to England. The value for Hadlow and East Peckham ward was 3, which is better compared to England. The value for Higham ward was 3, which is better compared to England. The value for Hildenborough ward was 2, which is better compared to England. The value for Judd ward was 4, which is better compared to England. The value for Leigh and Chiddingstone Causeway ward was 3, which is better compared to England. The value for Medway ward was 3, which is better compared to England. The value for Paddock Wood East ward was 3, which is better compared to England. The value for Paddock Wood West ward was 3, which is better compared to England. The value for Penshurst, Fordcombe and Chiddingstone ward was 2, which is better compared to England. The value for Trench ward was 6, which is similar compared to England. The value for Vauxhall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Tonbridge PCN was  9,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0. The value for England was 13.  The value for Cage Green ward was 8. The value for Capel ward was 9. The value for Castle ward was 7. The value for Hadlow and East Peckham ward was 9. The value for Higham ward was 9. The value for Hildenborough ward was 7. The value for Judd ward was 9. The value for Leigh and Chiddingstone Causeway ward was 8. The value for Medway ward was 9. The value for Paddock Wood East ward was 8. The value for Paddock Wood West ward was 7. The value for Penshurst, Fordcombe and Chiddingstone ward was 10. The value for Trench ward was 11. The value for Vauxhall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Tonbridge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onbridge PCN, the Male value was 80.7.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onbridge PCN in 2020 - 22. The value for England was 79.  The value for Cage Green ward was not calculated due to small numbers, which is not compared to England. The value for Capel ward was not calculated due to small numbers, which is not compared to England. The value for Castle ward was 80, which is similar compared to England. The value for Hadlow and East Peckham ward was 82, which is better compared to England. The value for Higham ward was 83, which is better compared to England. The value for Hildenborough ward was 83, which is better compared to England. The value for Judd ward was 77, which is similar compared to England. The value for Leigh and Chiddingstone Causeway ward was not calculated due to small numbers, which is not compared to England. The value for Medway ward was 75, which is worse compared to England. The value for Paddock Wood East ward was 86, which is better compared to England. The value for Paddock Wood West ward was 84, which is better compared to England. The value for Penshurst, Fordcombe and Chiddingstone ward was not calculated due to small numbers, which is not compared to England. The value for Trench ward was 80, which is similar compared to England. The value for Vauxhall ward was 7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Tonbridge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onbridge PCN, the Female value was 84.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onbridge PCN in 2020 - 22. The value for England was 83.  The value for Cage Green ward was not calculated due to small numbers, which is not compared to England. The value for Capel ward was not calculated due to small numbers, which is not compared to England. The value for Castle ward was 85, which is better compared to England. The value for Hadlow and East Peckham ward was 84, which is similar compared to England. The value for Higham ward was 86, which is better compared to England. The value for Hildenborough ward was 89, which is better compared to England. The value for Judd ward was 83, which is similar compared to England. The value for Leigh and Chiddingstone Causeway ward was not calculated due to small numbers, which is not compared to England. The value for Medway ward was 84, which is similar compared to England. The value for Paddock Wood East ward was 83, which is similar compared to England. The value for Paddock Wood West ward was 84, which is similar compared to England. The value for Penshurst, Fordcombe and Chiddingstone ward was not calculated due to small numbers, which is not compared to England. The value for Trench ward was 85, which is similar compared to England. The value for Vauxhall ward was 85, which is bette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Tonbridge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Tonbridge PCN was 12, which is low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2/23 compared to England. The value for England was 15. The value for Hadlow Medical Centre was 15, which is similar compared to England. The value for Hildenborough Medical Group was 10, which is lower compared to England. The value for Tonbridge Medical Group was 15, which is similar compared to England. The value for Warders Medical Centre was 11, which is lower compared to England. The value for Woodlands Health Centre was 1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15 in 2018/19 and 1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Tonbridge PCN was 33, which is better compared to England. The value for peer group was 36,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0/21 - 22/23. The value for England was 37.  The value for Cage Green ward was 36. The value for Capel ward was 41. The value for Castle ward was 30. The value for Hadlow and East Peckham ward was 37. The value for Higham ward was 39. The value for Hildenborough ward was 25. The value for Judd ward was 33. The value for Leigh and Chiddingstone Causeway ward was 40. The value for Medway ward was 35. The value for Paddock Wood East ward was 29. The value for Paddock Wood West ward was 33. The value for Penshurst, Fordcombe and Chiddingstone ward was 27. The value for Trench ward was 32. The value for Vauxhall ward was 2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13 years, up to 2020/21 - 22/23. In Tonbridge PCN, the value was 31 in 2008/09 - 10/11 and 33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Tonbridge PCN was 10, which is lowe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2/23 compared to England. The value for England was 11. The value for Hadlow Medical Centre was 12, which is similar compared to England. The value for Hildenborough Medical Group was  8, which is lower compared to England. The value for Tonbridge Medical Group was 11, which is similar compared to England. The value for Warders Medical Centre was 13, which is higher compared to England. The value for Woodlands Health Centr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10 in 2018/19 and 10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Tonbridge PCN was 461, which is bette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2/23. The value for England was 583.  The value for Cage Green ward was 345, which is similar compared to England. The value for Capel ward was not compared to England. The value for Castle ward was 366, which is similar compared to England. The value for Hadlow and East Peckham ward was 622, which is similar compared to England. The value for Higham ward was 515, which is similar compared to England. The value for Hildenborough ward was 372, which is similar compared to England. The value for Judd ward was 611, which is similar compared to England. The value for Leigh and Chiddingstone Causeway ward was not compared to England. The value for Medway ward was 501, which is similar compared to England. The value for Paddock Wood East ward was 460, which is similar compared to England. The value for Paddock Wood West ward was 326, which is better compared to England. The value for Penshurst, Fordcombe and Chiddingstone ward was 451, which is similar compared to England. The value for Trench ward was 938, which is worse compared to England. The value for Vauxhall ward was 47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404 in 2018/19 and 461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Tonbridge PCN was 0.25, which is higher compared to England. The value for West Kent HCP was 0.24,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3 Q4 compared to England. The value for England was 0.23. The value for Hadlow Medical Centre was 0.38, which is higher compared to England. The value for Hildenborough Medical Group was 0.24, which is similar compared to England. The value for Tonbridge Medical Group was 0.21, which is lower compared to England. The value for Warders Medical Centre was 0.24, which is similar compared to England. The value for Woodlands Health Centre was 0.31,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is 1 practice that is an outlier in Tonbridge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quarters, up to 2023 Q4. In Tonbridge PCN, the value was 0.30 in 2022 Q4 and 0.25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Tonbridge PCN was 66, which is bette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1/22 compared to England. The value for England was 62. The value for Hadlow Medical Centre was 62, which is similar compared to England. The value for Hildenborough Medical Group was 68, which is better compared to England. The value for Tonbridge Medical Group was 63, which is similar compared to England. The value for Warders Medical Centre was 68, which is better compared to England. The value for Woodlands Health Centre was 6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4 years, up to 2021/22. In Tonbridge PCN, the value was 76 in 2018/19 and 66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Tonbridge PCN was 75,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2/23 compared to England. The value for England was 67. The value for Hadlow Medical Centre was 73, which is similar compared to England. The value for Hildenborough Medical Group was 76, which is better compared to England. The value for Tonbridge Medical Group was 75, which is better compared to England. The value for Warders Medical Centre was 72, which is better compared to England. The value for Woodlands Health Centre was 7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76 in 2018/19 and 7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Tonbridge PCN was 75,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nbridge PCN in 2022/23 compared to England. The value for England was 72. The value for Hadlow Medical Centre was 72, which is similar compared to England. The value for Hildenborough Medical Group was 77, which is better compared to England. The value for Tonbridge Medical Group was 73, which is similar compared to England. The value for Warders Medical Centre was 75, which is better compared to England. The value for Woodlands Health Centre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65 in 2018/19 and 75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Tonbridge PCN was 4.1,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16 - 20. The value for England was 7.  The value for Cage Green ward was not calculated due to small numbers. The value for Capel ward was not calculated due to small numbers. The value for Castle ward was 6. The value for Hadlow and East Peckham ward was 3. The value for Higham ward was 4. The value for Hildenborough ward was 4. The value for Judd ward was 4. The value for Leigh and Chiddingstone Causeway ward was 3. The value for Medway ward was 5. The value for Paddock Wood East ward was 4. The value for Paddock Wood West ward was 7. The value for Penshurst, Fordcombe and Chiddingstone ward was not calculated due to small numbers. The value for Trench ward was 2. The value for Vauxhall ward was 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Tonbridge PCN was  742, which is better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2/23. The value for England was 795.  The value for Cage Green ward was 691, which is similar compared to England. The value for Capel ward was 810, which is similar compared to England. The value for Castle ward was 847, which is similar compared to England. The value for Hadlow and East Peckham ward was 779, which is similar compared to England. The value for Higham ward was 909, which is similar compared to England. The value for Hildenborough ward was 640, which is better compared to England. The value for Judd ward was 613, which is better compared to England. The value for Leigh and Chiddingstone Causeway ward was 774, which is similar compared to England. The value for Medway ward was 598, which is better compared to England. The value for Paddock Wood East ward was 889, which is similar compared to England. The value for Paddock Wood West ward was 886, which is similar compared to England. The value for Penshurst, Fordcombe and Chiddingstone ward was 729, which is similar compared to England. The value for Trench ward was 840, which is similar compared to England. The value for Vauxhall ward was 6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527 in 2018/19 and 742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Tonbridge PCN was  64, which is bette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0/21 - 22/23. The value for England was 110.  The value for Cage Green ward was not compared to England. The value for Capel ward was not compared to England. The value for Castle ward was not compared to England. The value for Hadlow and East Peckham ward was not compared to England. The value for Higham ward was not compared to England. The value for Hildenborough ward was not compared to England. The value for Judd ward was not compared to England. The value for Leigh and Chiddingstone Causeway ward was not compared to England. The value for Medway ward was not compared to England. The value for Paddock Wood East ward was not compared to England. The value for Paddock Wood West ward was not compared to England. The value for Penshurst, Fordcombe and Chiddingstone ward was not compared to England. The value for Trench ward was not compared to England. The value for Vauxha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0/21 - 22/23. In Tonbridge PCN, the value was  94 in 2016/17 - 18/19 and  6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Tonbridge PCN was 440, which is similar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2/23. The value for England was 319.  The value for Cage Green ward was not compared to England. The value for Capel ward was not compared to England. The value for Castle ward was not compared to England. The value for Hadlow and East Peckham ward was not compared to England. The value for Higham ward was not compared to England. The value for Hildenborough ward was not compared to England. The value for Judd ward was not compared to England. The value for Leigh and Chiddingstone Causeway ward was not compared to England. The value for Medway ward was not compared to England. The value for Paddock Wood East ward was not compared to England. The value for Paddock Wood West ward was not compared to England. The value for Penshurst, Fordcombe and Chiddingstone ward was not compared to England. The value for Trench ward was not compared to England. The value for Vauxha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5 years, up to 2022/23. In Tonbridge PCN, the value was 575 in 2018/19 and 440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onbridge PCN for several indicators. Indicator 1. CHD (all ages). In 2022/23, the value for Tonbridge PCN was 2.6 and the value for England was 3.0. The value for Hadlow Medical Centre was 3.1, which is similar compared to England. The value for Hildenborough Medical Group was 2.7, which is similar compared to England. The value for Tonbridge Medical Group was 2.2, which is lower compared to England. The value for Warders Medical Centre was 2.7, which is similar compared to England. The value for Woodlands Health Centre was 2.8, which is similar compared to England.   Indicator 2. Stroke (all ages). In 2022/23, the value for Tonbridge PCN was 1.9 and the value for England was 1.8. The value for Hadlow Medical Centre was 2.1, which is similar compared to England. The value for Hildenborough Medical Group was 1.9, which is similar compared to England. The value for Tonbridge Medical Group was 1.9, which is similar compared to England. The value for Warders Medical Centre was 1.9, which is similar compared to England. The value for Woodlands Health Centre was 2.1, which is similar compared to England.   Indicator 3. PAD (all ages). In 2022/23, the value for Tonbridge PCN was 0.5 and the value for England was 0.6. The value for Hadlow Medical Centre was 0.5, which is similar compared to England. The value for Hildenborough Medical Group was 0.5, which is similar compared to England. The value for Tonbridge Medical Group was 0.5, which is similar compared to England. The value for Warders Medical Centre was 0.6, which is similar compared to England. The value for Woodlands Health Centre was 0.6, which is similar compared to England.   Indicator 4. Heart failure (all ages). In 2022/23, the value for Tonbridge PCN was 0.9 and the value for England was 1.0. The value for Hadlow Medical Centre was 0.9, which is similar compared to England. The value for Hildenborough Medical Group was 1.0, which is similar compared to England. The value for Tonbridge Medical Group was 0.8, which is similar compared to England. The value for Warders Medical Centre was 0.9, which is similar compared to England. The value for Woodlands Health Centre was 0.8, which is similar compared to England.   Indicator 5. Atrial fibrillation (all ages). In 2022/23, the value for Tonbridge PCN was 2.6 and the value for England was 2.1. The value for Hadlow Medical Centre was 2.7, which is similar compared to England. The value for Hildenborough Medical Group was 3.0, which is higher compared to England. The value for Tonbridge Medical Group was 2.2, which is similar compared to England. The value for Warders Medical Centre was 2.5, which is higher compared to England. The value for Woodlands Health Centre was 2.5, which is higher compared to England.   Indicator 6. Hypertension (all ages). In 2022/23, the value for Tonbridge PCN was 14.9 and the value for England was 14.4. The value for Hadlow Medical Centre was 16.5, which is higher compared to England. The value for Hildenborough Medical Group was 16.6, which is higher compared to England. The value for Tonbridge Medical Group was 14.1, which is similar compared to England. The value for Warders Medical Centre was 13.5, which is lower compared to England. The value for Woodlands Health Centre was 15.4, which is higher compared to England.   Indicator 7. Smoking (15+). In 2022/23, the value for Tonbridge PCN was 12.5 and the value for England was 14.7. The value for Hadlow Medical Centre was 14.7, which is similar compared to England. The value for Hildenborough Medical Group was 10.4, which is lower compared to England. The value for Tonbridge Medical Group was 14.6, which is similar compared to England. The value for Warders Medical Centre was 11.0, which is lower compared to England. The value for Woodlands Health Centre was 13.9, which is similar compared to England.   Indicator 8. CKD (18+). In 2022/23, the value for Tonbridge PCN was 4.7 and the value for England was 4.2. The value for Hadlow Medical Centre was 6.8, which is higher compared to England. The value for Hildenborough Medical Group was 5.9, which is higher compared to England. The value for Tonbridge Medical Group was 2.6, which is lower compared to England. The value for Warders Medical Centre was 5.7, which is higher compared to England. The value for Woodlands Health Centre was 3.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onbridge PCN for several indicators. Indicator 1. Cancer (all ages). In 22/23, the value for Tonbridge PCN was 4.5 and the value for England was 3.5. The value for Hadlow Medical Centre was 4.1, which is similar compared to England. The value for Hildenborough Medical Group was 5.2, which is higher compared to England. The value for Tonbridge Medical Group was 3.7, which is similar compared to England. The value for Warders Medical Centre was 4.6, which is higher compared to England. The value for Woodlands Health Centre was 4.5, which is higher compared to England.   Indicator 2. Diabetes (17+ yrs). In 22/23, the value for Tonbridge PCN was 7.0 and the value for England was 7.5. The value for Hadlow Medical Centre was 8.0, which is similar compared to England. The value for Hildenborough Medical Group was 6.7, which is lower compared to England. The value for Tonbridge Medical Group was 7.4, which is similar compared to England. The value for Warders Medical Centre was 6.3, which is lower compared to England. The value for Woodlands Health Centre was 7.6, which is similar compared to England.   Indicator 3. COPD (all ages). In 22/23, the value for Tonbridge PCN was 1.6 and the value for England was 1.8. The value for Hadlow Medical Centre was 2.9, which is higher compared to England. The value for Hildenborough Medical Group was 1.5, which is lower compared to England. The value for Tonbridge Medical Group was 1.4, which is lower compared to England. The value for Warders Medical Centre was 1.3, which is lower compared to England. The value for Woodlands Health Centre was 2.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onbridge PCN for several indicators. Indicator 1. Serious Mental Illness (all ages). In 22/23, the value for Tonbridge PCN was 0.8 and the value for England was 1.0. The value for Hadlow Medical Centre was 1.0, which is similar compared to England. The value for Hildenborough Medical Group was 0.8, which is similar compared to England. The value for Tonbridge Medical Group was 0.8, which is similar compared to England. The value for Warders Medical Centre was 0.7, which is lower compared to England. The value for Woodlands Health Centre was 0.9, which is similar compared to England.   Indicator 2. Depression (18+ yrs). In 22/23, the value for Tonbridge PCN was 15.5 and the value for England was 13.2. The value for Hadlow Medical Centre was 15.7, which is higher compared to England. The value for Hildenborough Medical Group was 12.9, which is similar compared to England. The value for Tonbridge Medical Group was 17.3, which is higher compared to England. The value for Warders Medical Centre was 16.6, which is higher compared to England. The value for Woodlands Health Centre was 14.9, which is higher compared to England.   Indicator 3. Dementia (all ages). In 22/23, the value for Tonbridge PCN was 0.7 and the value for England was 0.7. The value for Hadlow Medical Centre was 0.5, which is similar compared to England. The value for Hildenborough Medical Group was 0.7, which is similar compared to England. The value for Tonbridge Medical Group was 0.8, which is similar compared to England. The value for Warders Medical Centre was 0.6, which is similar compared to England. The value for Woodlands Health Centre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Tonbridge PCN was 781, which is better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2/23. The value for England was 856.  The value for Cage Green ward was 690, which is similar compared to England. The value for Capel ward was 851, which is similar compared to England. The value for Castle ward was 701, which is similar compared to England. The value for Hadlow and East Peckham ward was 868, which is similar compared to England. The value for Higham ward was 867, which is similar compared to England. The value for Hildenborough ward was 618, which is similar compared to England. The value for Judd ward was 843, which is similar compared to England. The value for Leigh and Chiddingstone Causeway ward was 696, which is similar compared to England. The value for Medway ward was 812, which is similar compared to England. The value for Paddock Wood East ward was 1002, which is similar compared to England. The value for Paddock Wood West ward was 707, which is similar compared to England. The value for Penshurst, Fordcombe and Chiddingstone ward was 756, which is similar compared to England. The value for Trench ward was 925, which is similar compared to England. The value for Vauxhall ward was 71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10 years, up to 2022/23. In Tonbridge PCN, the value was 696 in 2013/14 and 781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Tonbridge PCN was 296, which is bette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nbridge PCN in 2020 - 22. The value for England was 355.  The value for Cage Green ward was 308, which is similar compared to England. The value for Capel ward was 266, which is similar compared to England. The value for Castle ward was 333, which is similar compared to England. The value for Hadlow and East Peckham ward was 304, which is similar compared to England. The value for Higham ward was 264, which is better compared to England. The value for Hildenborough ward was 212, which is better compared to England. The value for Judd ward was 455, which is similar compared to England. The value for Leigh and Chiddingstone Causeway ward was 236, which is similar compared to England. The value for Medway ward was 411, which is similar compared to England. The value for Paddock Wood East ward was 245, which is similar compared to England. The value for Paddock Wood West ward was 377, which is similar compared to England. The value for Penshurst, Fordcombe and Chiddingstone ward was 180, which is similar compared to England. The value for Trench ward was 311, which is similar compared to England. The value for Vauxhall ward was 23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onb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nbridge PCN and England over the last 4 years, up to 2020 - 22. In Tonbridge PCN, the value was 267 in 2017 - 19 and 29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Tonbridge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onbridge PCN, the Cancer mortality (under 75 yrs) value was 121.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onbridge PCN in 2020 - 22. The value for England was 123.  The value for Cage Green ward was 182, which is similar compared to England. The value for Capel ward was not compared to England. The value for Castle ward was 114, which is similar compared to England. The value for Hadlow and East Peckham ward was 146, which is similar compared to England. The value for Higham ward was 104, which is similar compared to England. The value for Hildenborough ward was 79, which is similar compared to England. The value for Judd ward was 170, which is similar compared to England. The value for Leigh and Chiddingstone Causeway ward was 145, which is similar compared to England. The value for Medway ward was 124, which is similar compared to England. The value for Paddock Wood East ward was 103, which is similar compared to England. The value for Paddock Wood West ward was 163, which is similar compared to England. The value for Penshurst, Fordcombe and Chiddingstone ward was not compared to England. The value for Trench ward was 100, which is similar compared to England. The value for Vauxhall ward was 10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nbridge PCN, the Circulatory mortality (under 75 yrs) value was 60.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onbridge PCN in 2020 - 22. The value for England was 123.  The value for Cage Green ward was 182, which is similar compared to England. The value for Capel ward was not compared to England. The value for Castle ward was 114, which is similar compared to England. The value for Hadlow and East Peckham ward was 146, which is similar compared to England. The value for Higham ward was 104, which is similar compared to England. The value for Hildenborough ward was 79, which is similar compared to England. The value for Judd ward was 170, which is similar compared to England. The value for Leigh and Chiddingstone Causeway ward was 145, which is similar compared to England. The value for Medway ward was 124, which is similar compared to England. The value for Paddock Wood East ward was 103, which is similar compared to England. The value for Paddock Wood West ward was 163, which is similar compared to England. The value for Penshurst, Fordcombe and Chiddingstone ward was not compared to England. The value for Trench ward was 100, which is similar compared to England. The value for Vauxhall ward was 10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Tonbridge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Tonbridge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onbridge PCN, the Osteoporosis prev 50+ [%] value was 1.6.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onbridge PCN in 2022/23 compared to England. The value for England was 1.0. The value for Hadlow Medical Centre was 0.6, which is similar compared to England. The value for Hildenborough Medical Group was 1.3, which is similar compared to England. The value for Tonbridge Medical Group was 2.2, which is higher compared to England. The value for Warders Medical Centre was 1.8, which is higher compared to England. The value for Woodlands Health Centre was 1.1,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nbridge PCN, the Hip fracture hospital admissions 65+ value was  95.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onbridge PCN in 2016/17 - 20/21. The value for England was 100.  The value for Cage Green ward was 119, which is similar compared to England. The value for Capel ward was 85, which is similar compared to England. The value for Castle ward was 102, which is similar compared to England. The value for Hadlow and East Peckham ward was 82, which is similar compared to England. The value for Higham ward was 104, which is similar compared to England. The value for Hildenborough ward was 79, which is similar compared to England. The value for Judd ward was 68, which is similar compared to England. The value for Leigh and Chiddingstone Causeway ward was 80, which is similar compared to England. The value for Medway ward was 135, which is similar compared to England. The value for Paddock Wood East ward was 77, which is similar compared to England. The value for Paddock Wood West ward was not calculated due to small numbers, which is not compared to England. The value for Penshurst, Fordcombe and Chiddingstone ward was 85, which is similar compared to England. The value for Trench ward was 82, which is similar compared to England. The value for Vauxhall ward was 11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Tonbridge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Tonbridge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onbridge PCN is in West Kent HCP. The PCN is in the local authority districts of Sevenoaks, Tonbridge and Malling, and Tunbridge Wells. The PCN covers the following wards: Leigh and Chiddingstone Causeway, Penshurst, Fordcombe and Chiddingstone, Seal and Weald, Cage Green, Trench, Castle, Hadlow and East Peckham, Higham, Hildenborough, Judd, Medway, Vauxhall, Capel, Paddock Wood East, and Paddock Wood West."/>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5 GP practices in Tonbridge PCN: Hadlow Medical Centre, Hildenborough Medical Group, Tonbridge Medical Group, Warders Medical Centre, and Woodlands Health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9 primary schools in Tonbridge PCN: Bishop Chavasse Primary School, Cage Green Primary School, Capel Primary School, Chiddingstone Church of England School, East Peckham Primary School, Fordcombe Church of England Primary School, Hadlow Primary School, Hildenborough Church of England Primary School, Leigh Primary School, Long Mead Community Primary School, Paddock Wood Primary Academy, Penshurst Church of England Voluntary Aided Primary School, Royal Rise Primary School, Slade Primary School and Attached Unit for Children with Hearing Impairment, St Margaret Clitherow Catholic Primary School, Stocks Green Primary School, Sussex Road Community Primary School, Weald Community Primary School, and Woodlands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Tonbridge PCN</vt:lpstr>
      <vt:lpstr>Summary: Tonbridge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