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Maidstone Central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Maidstone Central PCN. The total population of Maidstone Central PCN is 49,011. In Maidstone Central PCN, 17.6% of children are aged under 15 compared to 16.3% in England. In Maidstone Central PCN, 64.8% of people are aged 15 to 64 compared to 66.0% in England. In Maidstone Central PCN, 17.6%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aidstone Central PCN in July 2019. There are 9 LSOAs in the 9.4 - 20.7 value range. There are 13 LSOAs in the 20.7 - 27 value range. There are 9 LSOAs in the 27 - 34.1 value range. There are 2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Maidstone Central PCN compared to Kent and Medway ICS. In Maidstone Central PCN, 86.8% of the population were from the White British ethnic group compared to 89.2% in Kent and Medway ICS. In Maidstone Central PCN, 5.2% of the population were from the White other ethnic group compared to 3.8% in Kent and Medway ICS. In Maidstone Central PCN, 1.7% of the population were from the Mixed ethnic group compared to 1.6% in Kent and Medway ICS. In Maidstone Central PCN, 4.5% of the population were from the Asian ethnic group compared to 3.5% in Kent and Medway ICS. In Maidstone Central PCN, 1.3% of the population were from the Black ethnic group compared to 1.3% in Kent and Medway ICS. In Maidstone Central PCN, 0.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aidstone Central PCN compared to Kent and Medway ICS as reported in the 2011 Census. In Maidstone Central PCN, 94.1% of the population spoke English as their main language compared to 95.2% in Kent and Medway ICS. In Maidstone Central PCN, 1.6% of the population spoke Nepalese as their main language compared to 0.4% in Kent and Medway ICS. In Maidstone Central PCN, 0.8% of the population spoke Polish as their main language compared to 0.7% in Kent and Medway ICS. In Maidstone Central PCN, 0.2% of the population spoke Bengali as their main language compared to 0.2% in Kent and Medway ICS. In Maidstone Central PCN, 0.2% of the population spoke French as their main language compared to 0.2% in Kent and Medway ICS. In Maidstone Central PCN, 0.2% of the population spoke Lithuanian as their main language compared to 0.2% in Kent and Medway ICS. In Maidstone Central PCN, 0.2% of the population spoke Portuguese as their main language compared to 0.1% in Kent and Medway ICS. In Maidstone Central PCN, 0.1% of the population spoke Spanish as their main language compared to 0.1% in Kent and Medway ICS. In Maidstone Central PCN, 0.1% of the population spoke Russian as their main language compared to 0.1% in Kent and Medway ICS. In Maidstone Central PCN, 0.1% of the population spoke Tagalog/Filipino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Maidstone Central PCN compared to Kent and Medway ICS. In Maidstone Central PCN, 5.2% of the population were from the White other ethnic group compared to 3.8% in Kent and Medway ICS. In Maidstone Central PCN, 1.7% of the population were from the Mixed ethnic group compared to 1.6% in Kent and Medway ICS. In Maidstone Central PCN, 4.5% of the population were from the Asian ethnic group compared to 3.5% in Kent and Medway ICS. In Maidstone Central PCN, 1.3% of the population were from the Black ethnic group compared to 1.3% in Kent and Medway ICS. In Maidstone Central PCN, 0.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aidstone Central PCN compared to Kent and Medway ICS as reported in the 2011 Census. In Maidstone Central PCN, 1.6% of the population spoke Nepalese as their main language compared to 0.4% in Kent and Medway ICS. In Maidstone Central PCN, 0.8% of the population spoke Polish as their main language compared to 0.7% in Kent and Medway ICS. In Maidstone Central PCN, 0.2% of the population spoke Bengali as their main language compared to 0.2% in Kent and Medway ICS. In Maidstone Central PCN, 0.2% of the population spoke French as their main language compared to 0.2% in Kent and Medway ICS. In Maidstone Central PCN, 0.2% of the population spoke Lithuanian as their main language compared to 0.2% in Kent and Medway ICS. In Maidstone Central PCN, 0.2% of the population spoke Portuguese as their main language compared to 0.1% in Kent and Medway ICS. In Maidstone Central PCN, 0.1% of the population spoke Spanish as their main language compared to 0.1% in Kent and Medway ICS. In Maidstone Central PCN, 0.1% of the population spoke Russian as their main language compared to 0.1% in Kent and Medway ICS. In Maidstone Central PCN, 0.1% of the population spoke Tagalog/Filipino as their main language compared to 0.1% in Kent and Medway ICS. In Maidstone Central PCN, 0.1% of the population spoke Turk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Maidstone Central PCN compared to Kent and Medway ICS. In Maidstone Central PCN, 63.2% of pupils were from the White British/Irish ethnic group compared to 72.3% in Kent and Medway ICS. In Maidstone Central PCN, 12.2% of pupils were from the White other ethnic group compared to 8.2% in Kent and Medway ICS. In Maidstone Central PCN, 6.8% of pupils were from the Mixed ethnic group compared to 6.5% in Kent and Medway ICS. In Maidstone Central PCN, 8.8% of pupils were from the Asian ethnic group compared to 5.4% in Kent and Medway ICS. In Maidstone Central PCN, 5.1% of pupils were from the Black ethnic group compared to 5% in Kent and Medway ICS. In Maidstone Central PCN, 2.5%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- 78.7% of pupils in Maidstone Central.
- 86% of pupils in Kent and Medway. 
Other than English as first language: 
- 21.1% of pupils in Maidstone Central.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Maidstone Central PCN. In Maidstone Central PCN, 5 (or 14.3%) of 35 LSOAs are in the most deprived 20% of areas nationally. These most deprived LSOAs can be found in the following wards: Park Wood; Shepway North; Shepway Sout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Maidstone Central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943660192"/>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845785014"/>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Maidstone Central PCN, as well the 7 domains of deprivation which combine to create the IMD 2019. For overall deprivation (IMD 2019), 14.3% of LSOAs in Maidstone Central PCN are in the most deprived 20% in England. For the Income Domain, 14.3% of LSOAs in Maidstone Central PCN are in the most deprived 20% in England. For the Employment Domain, 17.1% of LSOAs in Maidstone Central PCN are in the most deprived 20% in England. For the Education, Skills and Training Domain, 25.7% of LSOAs in Maidstone Central PCN are in the most deprived 20% in England. For the Health Deprivation and Disability Domain, 0% of LSOAs in Maidstone Central PCN are in the most deprived 20% in England. For the Crime Domain, 28.6% of LSOAs in Maidstone Central PCN are in the most deprived 20% in England. For the Barriers to Housing and Services Domain, 14.3% of LSOAs in Maidstone Central PCN are in the most deprived 20% in England. For the Living Environment Domain, 22.9% of LSOAs in Maidstone Centra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Maidstone Central PCN was 7.1, which is worse compared to England. The value for peer group was 7.2,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aidstone Central PCN in 2022/23 compared to England. The value for England was 5.9. The value for Allington Primary School was 5.8, which is similar compared to England. The value for Bearsted Primary Academy was 7.9, which is worse compared to England. The value for Bredhurst Church of England Voluntary Controlled Primary School was 6.2, which is similar compared to England. The value for Brunswick House Primary School was 8.3, which is worse compared to England. The value for Greenfields Community Primary School was 8.6, which is worse compared to England. The value for Jubilee Primary School was 8.0, which is worse compared to England. The value for Maidstone, St John's Church of England Primary School was 4.7, which is better compared to England. The value for Molehill Primary Academy was 8.2, which is worse compared to England. The value for Oaks Primary Academy was 8.5, which is worse compared to England. The value for Palace Wood Primary School was 7.9, which is worse compared to England. The value for Park Way Primary School was 6.0, which is similar compared to England. The value for Sandling Primary School was 4.5, which is better compared to England. The value for Senacre Wood Primary School was 7.3, which is worse compared to England. The value for St Francis' Catholic Primary School, Maidstone was 6.8, which is worse compared to England. The value for St Michael's Church of England Infant School Maidstone was 5.5, which is similar compared to England. The value for St Paul's Infant School was 8.3, which is worse compared to England. The value for The Holy Family Catholic Primary School was 7.8, which is worse compared to England. The value for Tree Tops Primary Academy was 8.4, which is worse compared to England. The value for West Borough Primary School was 6.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3 years, up to 2022/23. In Maidstone Central PCN, the value was 4.0 in 2020/21 and 7.1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Maidstone Central PCN was 4.7, which is better compared to England. The value for peer group was 5.0, which is simila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1/22. The value for England was 5.  The value for Allington ward was 2, which is better compared to England. The value for Bridge ward was 5, which is similar compared to England. The value for East ward was 4, which is better compared to England. The value for Fant ward was 5, which is similar compared to England. The value for North ward was 4, which is better compared to England. The value for Park Wood ward was 6, which is worse compared to England. The value for Shepway North ward was 5, which is similar compared to England. The value for Shepway South ward was 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Maidstone Central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Maidstone Central PCN was 10, which is lower compared to England. The value for peer group was 10,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0. The value for England was 13.  The value for Allington ward was 6. The value for Bridge ward was 8. The value for East ward was 8. The value for Fant ward was 10. The value for North ward was 10. The value for Park Wood ward was 11. The value for Shepway North ward was 14. The value for Shepway South ward was 1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Maidstone Central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aidstone Central PCN, the Male value was 78.4.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aidstone Central PCN in 2020 - 22. The value for England was 79.  The value for Allington ward was 84, which is better compared to England. The value for Bridge ward was 79, which is similar compared to England. The value for East ward was 80, which is similar compared to England. The value for Fant ward was 77, which is worse compared to England. The value for North ward was 79, which is similar compared to England. The value for Park Wood ward was 79, which is similar compared to England. The value for Shepway North ward was 78, which is similar compared to England. The value for Shepway South ward was 72,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Maidstone Central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aidstone Central PCN, the Female value was 81.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aidstone Central PCN in 2020 - 22. The value for England was 83.  The value for Allington ward was 85, which is better compared to England. The value for Bridge ward was 82, which is similar compared to England. The value for East ward was 85, which is similar compared to England. The value for Fant ward was 80, which is worse compared to England. The value for North ward was 82, which is similar compared to England. The value for Park Wood ward was 81, which is similar compared to England. The value for Shepway North ward was 82, which is similar compared to England. The value for Shepway South ward was 78,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Maidstone Central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Maidstone Central PCN was 16, which is higher compared to England. The value for peer group was 16, which is high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idstone Central PCN in 2022/23 compared to England. The value for England was 15. The value for Bower Mount Medical Practice was 13, which is lower compared to England. The value for Brewer Street was 18, which is higher compared to England. The value for The Medical Centre Group was 17, which is higher compared to England. The value for The Vine Medical Centre was 16,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2/23. In Maidstone Central PCN, the value was 17 in 2018/19 and 16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Maidstone Central PCN was 36, which is similar compared to England. The value for peer group was 36, which is simila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0/21 - 22/23. The value for England was 37.  The value for Allington ward was 34. The value for Bridge ward was 32. The value for East ward was 32. The value for Fant ward was 40. The value for North ward was 31. The value for Park Wood ward was 37. The value for Shepway North ward was 37. The value for Shepway South ward was 40.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13 years, up to 2020/21 - 22/23. In Maidstone Central PCN, the value was 34 in 2008/09 - 10/11 and 36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similar to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Maidstone Central PCN was 11, which is similar compared to England. The value for peer group was 11, which is simila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idstone Central PCN in 2022/23 compared to England. The value for England was 11. The value for Bower Mount Medical Practice was 10, which is lower compared to England. The value for Brewer Street was 10, which is lower compared to England. The value for The Medical Centre Group was 13, which is higher compared to England. The value for The Vine Medical Centre was 1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2/23. In Maidstone Central PCN, the value was 12 in 2018/19 and 11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Maidstone Central PCN was 476, which is better compared to England. The value for peer group was 499,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2/23. The value for England was 583.  The value for Allington ward was 515, which is similar compared to England. The value for Bridge ward was 538, which is similar compared to England. The value for East ward was 438, which is similar compared to England. The value for Fant ward was 638, which is similar compared to England. The value for North ward was 310, which is better compared to England. The value for Park Wood ward was 739, which is similar compared to England. The value for Shepway North ward was 337, which is better compared to England. The value for Shepway South ward was 69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2/23. In Maidstone Central PCN, the value was 618 in 2018/19 and 476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Maidstone Central PCN was 0.25, which is higher compared to England. The value for West Kent HCP was 0.24,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idstone Central PCN in 2023 Q4 compared to England. The value for England was 0.23. The value for Bower Mount Medical Practice was 0.23, which is similar compared to England. The value for Brewer Street was 0.22, which is lower compared to England. The value for The Medical Centre Group was 0.32, which is higher compared to England. The value for The Vine Medical Centre was 0.22,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quarters, up to 2023 Q4. In Maidstone Central PCN, the value was 0.30 in 2022 Q4 and 0.25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higher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Maidstone Central PCN was 66, which is better compared to England. The value for peer group was 63, which is simila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idstone Central PCN in 2021/22 compared to England. The value for England was 62. The value for Bower Mount Medical Practice was 68, which is better compared to England. The value for Brewer Street was 63, which is similar compared to England. The value for The Medical Centre Group was 63, which is similar compared to England. The value for The Vine Medical Centre was 7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4 years, up to 2021/22. In Maidstone Central PCN, the value was 72 in 2018/19 and 66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Maidstone Central PCN was 73, which is better compared to England. The value for peer group was 69,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idstone Central PCN in 2022/23 compared to England. The value for England was 67. The value for Bower Mount Medical Practice was 72, which is better compared to England. The value for Brewer Street was 73, which is better compared to England. The value for The Medical Centre Group was 80, which is better compared to England. The value for The Vine Medical Centre was 6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2/23. In Maidstone Central PCN, the value was 74 in 2018/19 and 73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Maidstone Central PCN was 74, which is better compared to England. The value for peer group was 72, which is simila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idstone Central PCN in 2022/23 compared to England. The value for England was 72. The value for Bower Mount Medical Practice was 76, which is better compared to England. The value for Brewer Street was 73, which is similar compared to England. The value for The Medical Centre Group was 72, which is similar compared to England. The value for The Vine Medical Centre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2/23. In Maidstone Central PCN, the value was 63 in 2018/19 and 74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Maidstone Central PCN was 4.1, which is better compared to England. The value for peer group was 4.4,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16 - 20. The value for England was 7.  The value for Allington ward was 4. The value for Bridge ward was 3. The value for East ward was 5. The value for Fant ward was 5. The value for North ward was 4. The value for Park Wood ward was 3. The value for Shepway North ward was 4. The value for Shepway South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Maidstone Central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Maidstone Central PCN was  960, which is worse compared to England. The value for peer group was 1085,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2/23. The value for England was 795.  The value for Allington ward was 970, which is worse compared to England. The value for Bridge ward was 871, which is similar compared to England. The value for East ward was 1030, which is worse compared to England. The value for Fant ward was 1039, which is worse compared to England. The value for North ward was 1009, which is worse compared to England. The value for Park Wood ward was 901, which is worse compared to England. The value for Shepway North ward was 963, which is worse compared to England. The value for Shepway South ward was 90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2/23. In Maidstone Central PCN, the value was 565 in 2018/19 and 960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Maidstone Central PCN was  90, which is similar compared to England. The value for peer group was 105, which is simila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0/21 - 22/23. The value for England was 110.  The value for Allington ward was 198, which is similar compared to England. The value for Bridge ward was not compared to England. The value for East ward was not compared to England. The value for Fant ward was not compared to England. The value for North ward was not compared to England. The value for Park Wood ward was 104, which is similar compared to England. The value for Shepway North ward was not compared to England. The value for Shepway Sou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0/21 - 22/23. In Maidstone Central PCN, the value was 103 in 2016/17 - 18/19 and  90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Maidstone Central PCN was 532, which is worse compared to England. The value for peer group was 378, which is worse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2/23. The value for England was 319.  The value for Allington ward was not compared to England. The value for Bridge ward was not compared to England. The value for East ward was not compared to England. The value for Fant ward was 902, which is worse compared to England. The value for North ward was not compared to England. The value for Park Wood ward was not compared to England. The value for Shepway North ward was not compared to England. The value for Shepway Sou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2/23. In Maidstone Central PCN, the value was 607 in 2018/19 and 532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aidstone Central PCN for several indicators. Indicator 1. CHD (all ages). In 2022/23, the value for Maidstone Central PCN was 2.7 and the value for England was 3.0. The value for Bower Mount Medical Practice was 2.9, which is similar compared to England. The value for Brewer Street was 3.1, which is similar compared to England. The value for The Medical Centre Group was 2.6, which is similar compared to England. The value for The Vine Medical Centre was 2.2, which is lower compared to England.   Indicator 2. Stroke (all ages). In 2022/23, the value for Maidstone Central PCN was 1.8 and the value for England was 1.8. The value for Bower Mount Medical Practice was 2.0, which is similar compared to England. The value for Brewer Street was 2.0, which is similar compared to England. The value for The Medical Centre Group was 1.8, which is similar compared to England. The value for The Vine Medical Centre was 1.7, which is similar compared to England.   Indicator 3. PAD (all ages). In 2022/23, the value for Maidstone Central PCN was 0.4 and the value for England was 0.6. The value for Bower Mount Medical Practice was 0.4, which is similar compared to England. The value for Brewer Street was 0.6, which is similar compared to England. The value for The Medical Centre Group was 0.4, which is similar compared to England. The value for The Vine Medical Centre was 0.4, which is similar compared to England.   Indicator 4. Heart failure (all ages). In 2022/23, the value for Maidstone Central PCN was 0.8 and the value for England was 1.0. The value for Bower Mount Medical Practice was 0.7, which is similar compared to England. The value for Brewer Street was 0.9, which is similar compared to England. The value for The Medical Centre Group was 0.8, which is similar compared to England. The value for The Vine Medical Centre was 0.8, which is similar compared to England.   Indicator 5. Atrial fibrillation (all ages). In 2022/23, the value for Maidstone Central PCN was 2.1 and the value for England was 2.1. The value for Bower Mount Medical Practice was 2.4, which is similar compared to England. The value for Brewer Street was 2.2, which is similar compared to England. The value for The Medical Centre Group was 2.1, which is similar compared to England. The value for The Vine Medical Centre was 1.8, which is similar compared to England.   Indicator 6. Hypertension (all ages). In 2022/23, the value for Maidstone Central PCN was 14.8 and the value for England was 14.4. The value for Bower Mount Medical Practice was 15.5, which is higher compared to England. The value for Brewer Street was 15.0, which is similar compared to England. The value for The Medical Centre Group was 15.2, which is similar compared to England. The value for The Vine Medical Centre was 13.6, which is similar compared to England.   Indicator 7. Smoking (15+). In 2022/23, the value for Maidstone Central PCN was 15.8 and the value for England was 14.7. The value for Bower Mount Medical Practice was 12.7, which is lower compared to England. The value for Brewer Street was 17.5, which is higher compared to England. The value for The Medical Centre Group was 16.8, which is higher compared to England. The value for The Vine Medical Centre was 16.3, which is higher compared to England.   Indicator 8. CKD (18+). In 2022/23, the value for Maidstone Central PCN was 5.0 and the value for England was 4.2. The value for Bower Mount Medical Practice was 3.7, which is similar compared to England. The value for Brewer Street was 5.8, which is higher compared to England. The value for The Medical Centre Group was 5.3, which is higher compared to England. The value for The Vine Medical Centre was 5.4,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aidstone Central PCN for several indicators. Indicator 1. Cancer (all ages). In 22/23, the value for Maidstone Central PCN was 3.7 and the value for England was 3.5. The value for Bower Mount Medical Practice was 4.2, which is higher compared to England. The value for Brewer Street was 3.8, which is similar compared to England. The value for The Medical Centre Group was 3.5, which is similar compared to England. The value for The Vine Medical Centre was 3.5, which is similar compared to England.   Indicator 2. Diabetes (17+ yrs). In 22/23, the value for Maidstone Central PCN was 7.6 and the value for England was 7.5. The value for Bower Mount Medical Practice was 7.2, which is similar compared to England. The value for Brewer Street was 7.9, which is similar compared to England. The value for The Medical Centre Group was 8.4, which is higher compared to England. The value for The Vine Medical Centre was 6.8, which is similar compared to England.   Indicator 3. COPD (all ages). In 22/23, the value for Maidstone Central PCN was 1.7 and the value for England was 1.8. The value for Bower Mount Medical Practice was 1.6, which is similar compared to England. The value for Brewer Street was 1.6, which is similar compared to England. The value for The Medical Centre Group was 2.1, which is similar compared to England. The value for The Vine Medical Centre was 1.5,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Maidstone Central PCN for several indicators. Indicator 1. Serious Mental Illness (all ages). In 22/23, the value for Maidstone Central PCN was 0.9 and the value for England was 1.0. The value for Bower Mount Medical Practice was 1.0, which is similar compared to England. The value for Brewer Street was 1.0, which is similar compared to England. The value for The Medical Centre Group was 0.8, which is similar compared to England. The value for The Vine Medical Centre was 1.0, which is similar compared to England.   Indicator 2. Depression (18+ yrs). In 22/23, the value for Maidstone Central PCN was 11.3 and the value for England was 13.2. The value for Bower Mount Medical Practice was 10.7, which is lower compared to England. The value for Brewer Street was 5.3, which is lower compared to England. The value for The Medical Centre Group was 15.5, which is higher compared to England. The value for The Vine Medical Centre was 11.6, which is lower compared to England.   Indicator 3. Dementia (all ages). In 22/23, the value for Maidstone Central PCN was 0.9 and the value for England was 0.7. The value for Bower Mount Medical Practice was 1.0, which is similar compared to England. The value for Brewer Street was 0.4, which is lower compared to England. The value for The Medical Centre Group was 1.1, which is higher compared to England. The value for The Vine Medical Centre was 1.1,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Maidstone Central PCN was 972, which is worse compared to England. The value for peer group was 911, which is worse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2/23. The value for England was 856.  The value for Allington ward was 868, which is similar compared to England. The value for Bridge ward was 908, which is similar compared to England. The value for East ward was 860, which is similar compared to England. The value for Fant ward was 1278, which is worse compared to England. The value for North ward was 824, which is similar compared to England. The value for Park Wood ward was 1100, which is similar compared to England. The value for Shepway North ward was 1034, which is similar compared to England. The value for Shepway South ward was 136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10 years, up to 2022/23. In Maidstone Central PCN, the value was  835 in 2013/14 and  972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Maidstone Central PCN was 370, which is similar compared to England. The value for peer group was 376, which is worse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0 - 22. The value for England was 355.  The value for Allington ward was 232, which is better compared to England. The value for Bridge ward was 337, which is similar compared to England. The value for East ward was 282, which is similar compared to England. The value for Fant ward was 405, which is similar compared to England. The value for North ward was 352, which is similar compared to England. The value for Park Wood ward was 468, which is worse compared to England. The value for Shepway North ward was 408, which is similar compared to England. The value for Shepway South ward was 61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4 years, up to 2020 - 22. In Maidstone Central PCN, the value was 328 in 2017 - 19 and 370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aidstone Central PCN, the Cancer mortality (under 75 yrs) value was 121.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aidstone Central PCN in 2020 - 22. The value for England was 123.  The value for Allington ward was 107, which is similar compared to England. The value for Bridge ward was 147, which is similar compared to England. The value for East ward was 62, which is better compared to England. The value for Fant ward was 117, which is similar compared to England. The value for North ward was 102, which is similar compared to England. The value for Park Wood ward was 149, which is similar compared to England. The value for Shepway North ward was 161, which is similar compared to England. The value for Shepway South ward was 17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aidstone Central PCN, the Circulatory mortality (under 75 yrs) value was 72.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aidstone Central PCN in 2020 - 22. The value for England was 123.  The value for Allington ward was 107, which is similar compared to England. The value for Bridge ward was 147, which is similar compared to England. The value for East ward was 62, which is better compared to England. The value for Fant ward was 117, which is similar compared to England. The value for North ward was 102, which is similar compared to England. The value for Park Wood ward was 149, which is similar compared to England. The value for Shepway North ward was 161, which is similar compared to England. The value for Shepway South ward was 17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Maidstone Central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Maidstone Central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Maidstone Central PCN, the Osteoporosis prev 50+ [%] value was 0.8.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aidstone Central PCN in 2022/23 compared to England. The value for England was 1.0. The value for Bower Mount Medical Practice was 0.4, which is lower compared to England. The value for Brewer Street was 1.1, which is similar compared to England. The value for The Medical Centre Group was 0.3, which is lower compared to England. The value for The Vine Medical Centre was 1.4,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aidstone Central PCN, the Hip fracture hospital admissions 65+ value was 113.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aidstone Central PCN in 2016/17 - 20/21. The value for England was 100.  The value for Allington ward was 89, which is similar compared to England. The value for Bridge ward was 134, which is worse compared to England. The value for East ward was 82, which is similar compared to England. The value for Fant ward was 121, which is similar compared to England. The value for North ward was 100, which is similar compared to England. The value for Park Wood ward was 108, which is similar compared to England. The value for Shepway North ward was 142, which is worse compared to England. The value for Shepway South ward was 148,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Maidstone Central PCN is similar to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Maidstone Central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Maidstone Central PCN is in West Kent HCP. The PCN is in the local authority district of Maidstone. The PCN covers the following wards: Allington, Boxley, Bridge, East, Fant, Heath, North, Park Wood, Shepway North, and Shepway Sout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4 GP practices in Maidstone Central PCN: Bower Mount Medical Practice, Brewer Street, The Medical Centre Group, and The Vine Medical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21 primary schools in Maidstone Central PCN: Allington Primary School, Bearsted Primary Academy, Bredhurst Church of England Voluntary Controlled Primary School, Brunswick House Primary School, Greenfields Community Primary School, Jubilee Primary School, Maidstone, St John's Church of England Primary School, Maidstone, St Michael's Church of England Junior School, Molehill Primary Academy, North Borough Junior School, Oaks Primary Academy, Palace Wood Primary School, Park Way Primary School, Sandling Primary School, Senacre Wood Primary School, St Francis' Catholic Primary School, Maidstone, St Michael's Church of England Infant School Maidstone, St Paul's Infant School, The Holy Family Catholic Primary School, Tree Tops Primary Academy, and West Borough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810</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Maidstone Central PCN</vt:lpstr>
      <vt:lpstr>Summary: Maidstone Central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2024-07-25T11:19:49Z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